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6.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 id="2147483660" r:id="rId2"/>
  </p:sldMasterIdLst>
  <p:notesMasterIdLst>
    <p:notesMasterId r:id="rId28"/>
  </p:notesMasterIdLst>
  <p:sldIdLst>
    <p:sldId id="258" r:id="rId3"/>
    <p:sldId id="256" r:id="rId4"/>
    <p:sldId id="257" r:id="rId5"/>
    <p:sldId id="282" r:id="rId6"/>
    <p:sldId id="265" r:id="rId7"/>
    <p:sldId id="294" r:id="rId8"/>
    <p:sldId id="293" r:id="rId9"/>
    <p:sldId id="295" r:id="rId10"/>
    <p:sldId id="266" r:id="rId11"/>
    <p:sldId id="304" r:id="rId12"/>
    <p:sldId id="298" r:id="rId13"/>
    <p:sldId id="297" r:id="rId14"/>
    <p:sldId id="296" r:id="rId15"/>
    <p:sldId id="299" r:id="rId16"/>
    <p:sldId id="300" r:id="rId17"/>
    <p:sldId id="264" r:id="rId18"/>
    <p:sldId id="301" r:id="rId19"/>
    <p:sldId id="307" r:id="rId20"/>
    <p:sldId id="305" r:id="rId21"/>
    <p:sldId id="306" r:id="rId22"/>
    <p:sldId id="308" r:id="rId23"/>
    <p:sldId id="309" r:id="rId24"/>
    <p:sldId id="280" r:id="rId25"/>
    <p:sldId id="285" r:id="rId26"/>
    <p:sldId id="310"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3"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ason Moran" initials="JM" lastIdx="1" clrIdx="0">
    <p:extLst>
      <p:ext uri="{19B8F6BF-5375-455C-9EA6-DF929625EA0E}">
        <p15:presenceInfo xmlns:p15="http://schemas.microsoft.com/office/powerpoint/2012/main" userId="1984d91358448fdd"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6DD1A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241" autoAdjust="0"/>
    <p:restoredTop sz="78966" autoAdjust="0"/>
  </p:normalViewPr>
  <p:slideViewPr>
    <p:cSldViewPr snapToGrid="0">
      <p:cViewPr varScale="1">
        <p:scale>
          <a:sx n="86" d="100"/>
          <a:sy n="86" d="100"/>
        </p:scale>
        <p:origin x="1344" y="90"/>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presProps" Target="presProps.xml"/><Relationship Id="rId8" Type="http://schemas.openxmlformats.org/officeDocument/2006/relationships/slide" Target="slides/slide6.xml"/></Relationships>
</file>

<file path=ppt/diagrams/_rels/data1.xml.rels><?xml version="1.0" encoding="UTF-8" standalone="yes"?>
<Relationships xmlns="http://schemas.openxmlformats.org/package/2006/relationships"><Relationship Id="rId1" Type="http://schemas.openxmlformats.org/officeDocument/2006/relationships/image" Target="../media/image1.jpeg"/></Relationships>
</file>

<file path=ppt/diagrams/_rels/data2.xml.rels><?xml version="1.0" encoding="UTF-8" standalone="yes"?>
<Relationships xmlns="http://schemas.openxmlformats.org/package/2006/relationships"><Relationship Id="rId1" Type="http://schemas.openxmlformats.org/officeDocument/2006/relationships/image" Target="../media/image2.jpeg"/></Relationships>
</file>

<file path=ppt/diagrams/_rels/data3.xml.rels><?xml version="1.0" encoding="UTF-8" standalone="yes"?>
<Relationships xmlns="http://schemas.openxmlformats.org/package/2006/relationships"><Relationship Id="rId1" Type="http://schemas.openxmlformats.org/officeDocument/2006/relationships/image" Target="../media/image3.jpg"/></Relationships>
</file>

<file path=ppt/diagrams/_rels/data4.xml.rels><?xml version="1.0" encoding="UTF-8" standalone="yes"?>
<Relationships xmlns="http://schemas.openxmlformats.org/package/2006/relationships"><Relationship Id="rId1" Type="http://schemas.openxmlformats.org/officeDocument/2006/relationships/image" Target="../media/image4.png"/></Relationships>
</file>

<file path=ppt/diagrams/_rels/data5.xml.rels><?xml version="1.0" encoding="UTF-8" standalone="yes"?>
<Relationships xmlns="http://schemas.openxmlformats.org/package/2006/relationships"><Relationship Id="rId1" Type="http://schemas.openxmlformats.org/officeDocument/2006/relationships/image" Target="../media/image5.jpeg"/></Relationships>
</file>

<file path=ppt/diagrams/_rels/data6.xml.rels><?xml version="1.0" encoding="UTF-8" standalone="yes"?>
<Relationships xmlns="http://schemas.openxmlformats.org/package/2006/relationships"><Relationship Id="rId1" Type="http://schemas.openxmlformats.org/officeDocument/2006/relationships/image" Target="../media/image6.JPG"/></Relationships>
</file>

<file path=ppt/diagrams/_rels/data7.xml.rels><?xml version="1.0" encoding="UTF-8" standalone="yes"?>
<Relationships xmlns="http://schemas.openxmlformats.org/package/2006/relationships"><Relationship Id="rId1" Type="http://schemas.openxmlformats.org/officeDocument/2006/relationships/image" Target="../media/image7.jpeg"/></Relationships>
</file>

<file path=ppt/diagrams/_rels/drawing1.xml.rels><?xml version="1.0" encoding="UTF-8" standalone="yes"?>
<Relationships xmlns="http://schemas.openxmlformats.org/package/2006/relationships"><Relationship Id="rId1" Type="http://schemas.openxmlformats.org/officeDocument/2006/relationships/image" Target="../media/image1.jpeg"/></Relationships>
</file>

<file path=ppt/diagrams/_rels/drawing2.xml.rels><?xml version="1.0" encoding="UTF-8" standalone="yes"?>
<Relationships xmlns="http://schemas.openxmlformats.org/package/2006/relationships"><Relationship Id="rId1" Type="http://schemas.openxmlformats.org/officeDocument/2006/relationships/image" Target="../media/image2.jpeg"/></Relationships>
</file>

<file path=ppt/diagrams/_rels/drawing3.xml.rels><?xml version="1.0" encoding="UTF-8" standalone="yes"?>
<Relationships xmlns="http://schemas.openxmlformats.org/package/2006/relationships"><Relationship Id="rId1" Type="http://schemas.openxmlformats.org/officeDocument/2006/relationships/image" Target="../media/image3.jpg"/></Relationships>
</file>

<file path=ppt/diagrams/_rels/drawing4.xml.rels><?xml version="1.0" encoding="UTF-8" standalone="yes"?>
<Relationships xmlns="http://schemas.openxmlformats.org/package/2006/relationships"><Relationship Id="rId1" Type="http://schemas.openxmlformats.org/officeDocument/2006/relationships/image" Target="../media/image4.png"/></Relationships>
</file>

<file path=ppt/diagrams/_rels/drawing5.xml.rels><?xml version="1.0" encoding="UTF-8" standalone="yes"?>
<Relationships xmlns="http://schemas.openxmlformats.org/package/2006/relationships"><Relationship Id="rId1" Type="http://schemas.openxmlformats.org/officeDocument/2006/relationships/image" Target="../media/image5.jpeg"/></Relationships>
</file>

<file path=ppt/diagrams/_rels/drawing6.xml.rels><?xml version="1.0" encoding="UTF-8" standalone="yes"?>
<Relationships xmlns="http://schemas.openxmlformats.org/package/2006/relationships"><Relationship Id="rId1" Type="http://schemas.openxmlformats.org/officeDocument/2006/relationships/image" Target="../media/image6.JPG"/></Relationships>
</file>

<file path=ppt/diagrams/_rels/drawing7.xml.rels><?xml version="1.0" encoding="UTF-8" standalone="yes"?>
<Relationships xmlns="http://schemas.openxmlformats.org/package/2006/relationships"><Relationship Id="rId1" Type="http://schemas.openxmlformats.org/officeDocument/2006/relationships/image" Target="../media/image7.jpe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E5C4243-40B3-485F-AA90-C50BA72DD60F}" type="doc">
      <dgm:prSet loTypeId="urn:microsoft.com/office/officeart/2008/layout/AscendingPictureAccentProcess" loCatId="process" qsTypeId="urn:microsoft.com/office/officeart/2005/8/quickstyle/simple2" qsCatId="simple" csTypeId="urn:microsoft.com/office/officeart/2005/8/colors/accent1_2" csCatId="accent1" phldr="1"/>
      <dgm:spPr/>
    </dgm:pt>
    <dgm:pt modelId="{A367C739-C1E1-4845-A0AA-DF750196CD26}">
      <dgm:prSet phldrT="[Text]"/>
      <dgm:spPr>
        <a:solidFill>
          <a:schemeClr val="bg1"/>
        </a:solidFill>
        <a:ln>
          <a:solidFill>
            <a:schemeClr val="bg1"/>
          </a:solidFill>
        </a:ln>
      </dgm:spPr>
      <dgm:t>
        <a:bodyPr/>
        <a:lstStyle/>
        <a:p>
          <a:r>
            <a:rPr lang="en-US" dirty="0">
              <a:solidFill>
                <a:schemeClr val="accent1">
                  <a:lumMod val="75000"/>
                </a:schemeClr>
              </a:solidFill>
            </a:rPr>
            <a:t>Byron </a:t>
          </a:r>
          <a:r>
            <a:rPr lang="en-US" dirty="0" err="1">
              <a:solidFill>
                <a:schemeClr val="accent1">
                  <a:lumMod val="75000"/>
                </a:schemeClr>
              </a:solidFill>
            </a:rPr>
            <a:t>Aquilino</a:t>
          </a:r>
          <a:endParaRPr lang="en-US" dirty="0">
            <a:solidFill>
              <a:schemeClr val="accent1">
                <a:lumMod val="75000"/>
              </a:schemeClr>
            </a:solidFill>
          </a:endParaRPr>
        </a:p>
      </dgm:t>
    </dgm:pt>
    <dgm:pt modelId="{A4347DB7-4EC3-460A-A84E-989C3E5A3DFD}" type="parTrans" cxnId="{E2C71E78-CBA8-41A6-96DD-6EBA7FCD9A6C}">
      <dgm:prSet/>
      <dgm:spPr/>
      <dgm:t>
        <a:bodyPr/>
        <a:lstStyle/>
        <a:p>
          <a:endParaRPr lang="en-US"/>
        </a:p>
      </dgm:t>
    </dgm:pt>
    <dgm:pt modelId="{6C36F616-2145-4E46-AEB5-6E190DE3165D}" type="sibTrans" cxnId="{E2C71E78-CBA8-41A6-96DD-6EBA7FCD9A6C}">
      <dgm:prSet/>
      <dgm:spPr>
        <a:blipFill>
          <a:blip xmlns:r="http://schemas.openxmlformats.org/officeDocument/2006/relationships" r:embed="rId1">
            <a:extLst>
              <a:ext uri="{28A0092B-C50C-407E-A947-70E740481C1C}">
                <a14:useLocalDpi xmlns:a14="http://schemas.microsoft.com/office/drawing/2010/main" val="0"/>
              </a:ext>
            </a:extLst>
          </a:blip>
          <a:srcRect/>
          <a:stretch>
            <a:fillRect t="-17000" b="-17000"/>
          </a:stretch>
        </a:blipFill>
      </dgm:spPr>
      <dgm:t>
        <a:bodyPr/>
        <a:lstStyle/>
        <a:p>
          <a:endParaRPr lang="en-US"/>
        </a:p>
      </dgm:t>
      <dgm:extLst>
        <a:ext uri="{E40237B7-FDA0-4F09-8148-C483321AD2D9}">
          <dgm14:cNvPr xmlns:dgm14="http://schemas.microsoft.com/office/drawing/2010/diagram" id="0" name="" descr="A person looking at the camera&#10;&#10;Description automatically generated">
            <a:extLst>
              <a:ext uri="{FF2B5EF4-FFF2-40B4-BE49-F238E27FC236}">
                <a16:creationId xmlns:a16="http://schemas.microsoft.com/office/drawing/2014/main" id="{1204D489-1D7D-4FC5-8E54-9DC278E8F8F1}"/>
              </a:ext>
            </a:extLst>
          </dgm14:cNvPr>
        </a:ext>
      </dgm:extLst>
    </dgm:pt>
    <dgm:pt modelId="{CC0AE410-945D-4A16-80CB-EA2424BF28A6}" type="pres">
      <dgm:prSet presAssocID="{3E5C4243-40B3-485F-AA90-C50BA72DD60F}" presName="Name0" presStyleCnt="0">
        <dgm:presLayoutVars>
          <dgm:chMax val="7"/>
          <dgm:chPref val="7"/>
          <dgm:dir/>
        </dgm:presLayoutVars>
      </dgm:prSet>
      <dgm:spPr/>
    </dgm:pt>
    <dgm:pt modelId="{6DA32171-1CE4-4BE3-8FB4-35293297DAC1}" type="pres">
      <dgm:prSet presAssocID="{A367C739-C1E1-4845-A0AA-DF750196CD26}" presName="parTx1" presStyleLbl="node1" presStyleIdx="0" presStyleCnt="1"/>
      <dgm:spPr/>
    </dgm:pt>
    <dgm:pt modelId="{CE9E628E-A3AC-42E4-9AFC-92D93FF1E98C}" type="pres">
      <dgm:prSet presAssocID="{6C36F616-2145-4E46-AEB5-6E190DE3165D}" presName="picture1" presStyleCnt="0"/>
      <dgm:spPr/>
    </dgm:pt>
    <dgm:pt modelId="{7712FBCD-8FA1-43F5-947A-EFB72AF97BEB}" type="pres">
      <dgm:prSet presAssocID="{6C36F616-2145-4E46-AEB5-6E190DE3165D}" presName="imageRepeatNode" presStyleLbl="fgImgPlace1" presStyleIdx="0" presStyleCnt="1"/>
      <dgm:spPr/>
    </dgm:pt>
  </dgm:ptLst>
  <dgm:cxnLst>
    <dgm:cxn modelId="{449C0526-6811-4044-9340-E4E46035352A}" type="presOf" srcId="{A367C739-C1E1-4845-A0AA-DF750196CD26}" destId="{6DA32171-1CE4-4BE3-8FB4-35293297DAC1}" srcOrd="0" destOrd="0" presId="urn:microsoft.com/office/officeart/2008/layout/AscendingPictureAccentProcess"/>
    <dgm:cxn modelId="{C632CB44-4B70-41D6-AF7F-4EFB6E0512D9}" type="presOf" srcId="{3E5C4243-40B3-485F-AA90-C50BA72DD60F}" destId="{CC0AE410-945D-4A16-80CB-EA2424BF28A6}" srcOrd="0" destOrd="0" presId="urn:microsoft.com/office/officeart/2008/layout/AscendingPictureAccentProcess"/>
    <dgm:cxn modelId="{E2C71E78-CBA8-41A6-96DD-6EBA7FCD9A6C}" srcId="{3E5C4243-40B3-485F-AA90-C50BA72DD60F}" destId="{A367C739-C1E1-4845-A0AA-DF750196CD26}" srcOrd="0" destOrd="0" parTransId="{A4347DB7-4EC3-460A-A84E-989C3E5A3DFD}" sibTransId="{6C36F616-2145-4E46-AEB5-6E190DE3165D}"/>
    <dgm:cxn modelId="{D5BF5C7E-347F-4E01-B222-DAE3642C1376}" type="presOf" srcId="{6C36F616-2145-4E46-AEB5-6E190DE3165D}" destId="{7712FBCD-8FA1-43F5-947A-EFB72AF97BEB}" srcOrd="0" destOrd="0" presId="urn:microsoft.com/office/officeart/2008/layout/AscendingPictureAccentProcess"/>
    <dgm:cxn modelId="{7E204B22-C172-4258-A604-AF1EC8DBD4A9}" type="presParOf" srcId="{CC0AE410-945D-4A16-80CB-EA2424BF28A6}" destId="{6DA32171-1CE4-4BE3-8FB4-35293297DAC1}" srcOrd="0" destOrd="0" presId="urn:microsoft.com/office/officeart/2008/layout/AscendingPictureAccentProcess"/>
    <dgm:cxn modelId="{8B92A279-C130-43A9-B7E7-3378EA10D740}" type="presParOf" srcId="{CC0AE410-945D-4A16-80CB-EA2424BF28A6}" destId="{CE9E628E-A3AC-42E4-9AFC-92D93FF1E98C}" srcOrd="1" destOrd="0" presId="urn:microsoft.com/office/officeart/2008/layout/AscendingPictureAccentProcess"/>
    <dgm:cxn modelId="{3327E0E6-5A58-48EE-87CD-00C2D825589C}" type="presParOf" srcId="{CE9E628E-A3AC-42E4-9AFC-92D93FF1E98C}" destId="{7712FBCD-8FA1-43F5-947A-EFB72AF97BEB}" srcOrd="0" destOrd="0" presId="urn:microsoft.com/office/officeart/2008/layout/AscendingPictureAccent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E5C4243-40B3-485F-AA90-C50BA72DD60F}" type="doc">
      <dgm:prSet loTypeId="urn:microsoft.com/office/officeart/2008/layout/AscendingPictureAccentProcess" loCatId="process" qsTypeId="urn:microsoft.com/office/officeart/2005/8/quickstyle/simple2" qsCatId="simple" csTypeId="urn:microsoft.com/office/officeart/2005/8/colors/accent1_2" csCatId="accent1" phldr="1"/>
      <dgm:spPr/>
    </dgm:pt>
    <dgm:pt modelId="{A367C739-C1E1-4845-A0AA-DF750196CD26}">
      <dgm:prSet phldrT="[Text]"/>
      <dgm:spPr>
        <a:solidFill>
          <a:schemeClr val="bg1"/>
        </a:solidFill>
        <a:ln>
          <a:solidFill>
            <a:schemeClr val="bg1"/>
          </a:solidFill>
        </a:ln>
      </dgm:spPr>
      <dgm:t>
        <a:bodyPr/>
        <a:lstStyle/>
        <a:p>
          <a:r>
            <a:rPr lang="en-US" dirty="0">
              <a:solidFill>
                <a:schemeClr val="accent1">
                  <a:lumMod val="75000"/>
                </a:schemeClr>
              </a:solidFill>
            </a:rPr>
            <a:t>Lance Perdue</a:t>
          </a:r>
        </a:p>
      </dgm:t>
    </dgm:pt>
    <dgm:pt modelId="{A4347DB7-4EC3-460A-A84E-989C3E5A3DFD}" type="parTrans" cxnId="{E2C71E78-CBA8-41A6-96DD-6EBA7FCD9A6C}">
      <dgm:prSet/>
      <dgm:spPr/>
      <dgm:t>
        <a:bodyPr/>
        <a:lstStyle/>
        <a:p>
          <a:endParaRPr lang="en-US"/>
        </a:p>
      </dgm:t>
    </dgm:pt>
    <dgm:pt modelId="{6C36F616-2145-4E46-AEB5-6E190DE3165D}" type="sibTrans" cxnId="{E2C71E78-CBA8-41A6-96DD-6EBA7FCD9A6C}">
      <dgm:prSet/>
      <dgm:spPr>
        <a:blipFill>
          <a:blip xmlns:r="http://schemas.openxmlformats.org/officeDocument/2006/relationships" r:embed="rId1"/>
          <a:srcRect/>
          <a:stretch>
            <a:fillRect t="-14000" b="-14000"/>
          </a:stretch>
        </a:blipFill>
      </dgm:spPr>
      <dgm:t>
        <a:bodyPr/>
        <a:lstStyle/>
        <a:p>
          <a:endParaRPr lang="en-US"/>
        </a:p>
      </dgm:t>
    </dgm:pt>
    <dgm:pt modelId="{CC0AE410-945D-4A16-80CB-EA2424BF28A6}" type="pres">
      <dgm:prSet presAssocID="{3E5C4243-40B3-485F-AA90-C50BA72DD60F}" presName="Name0" presStyleCnt="0">
        <dgm:presLayoutVars>
          <dgm:chMax val="7"/>
          <dgm:chPref val="7"/>
          <dgm:dir/>
        </dgm:presLayoutVars>
      </dgm:prSet>
      <dgm:spPr/>
    </dgm:pt>
    <dgm:pt modelId="{6DA32171-1CE4-4BE3-8FB4-35293297DAC1}" type="pres">
      <dgm:prSet presAssocID="{A367C739-C1E1-4845-A0AA-DF750196CD26}" presName="parTx1" presStyleLbl="node1" presStyleIdx="0" presStyleCnt="1"/>
      <dgm:spPr/>
    </dgm:pt>
    <dgm:pt modelId="{CE9E628E-A3AC-42E4-9AFC-92D93FF1E98C}" type="pres">
      <dgm:prSet presAssocID="{6C36F616-2145-4E46-AEB5-6E190DE3165D}" presName="picture1" presStyleCnt="0"/>
      <dgm:spPr/>
    </dgm:pt>
    <dgm:pt modelId="{7712FBCD-8FA1-43F5-947A-EFB72AF97BEB}" type="pres">
      <dgm:prSet presAssocID="{6C36F616-2145-4E46-AEB5-6E190DE3165D}" presName="imageRepeatNode" presStyleLbl="fgImgPlace1" presStyleIdx="0" presStyleCnt="1"/>
      <dgm:spPr/>
    </dgm:pt>
  </dgm:ptLst>
  <dgm:cxnLst>
    <dgm:cxn modelId="{449C0526-6811-4044-9340-E4E46035352A}" type="presOf" srcId="{A367C739-C1E1-4845-A0AA-DF750196CD26}" destId="{6DA32171-1CE4-4BE3-8FB4-35293297DAC1}" srcOrd="0" destOrd="0" presId="urn:microsoft.com/office/officeart/2008/layout/AscendingPictureAccentProcess"/>
    <dgm:cxn modelId="{C632CB44-4B70-41D6-AF7F-4EFB6E0512D9}" type="presOf" srcId="{3E5C4243-40B3-485F-AA90-C50BA72DD60F}" destId="{CC0AE410-945D-4A16-80CB-EA2424BF28A6}" srcOrd="0" destOrd="0" presId="urn:microsoft.com/office/officeart/2008/layout/AscendingPictureAccentProcess"/>
    <dgm:cxn modelId="{E2C71E78-CBA8-41A6-96DD-6EBA7FCD9A6C}" srcId="{3E5C4243-40B3-485F-AA90-C50BA72DD60F}" destId="{A367C739-C1E1-4845-A0AA-DF750196CD26}" srcOrd="0" destOrd="0" parTransId="{A4347DB7-4EC3-460A-A84E-989C3E5A3DFD}" sibTransId="{6C36F616-2145-4E46-AEB5-6E190DE3165D}"/>
    <dgm:cxn modelId="{D5BF5C7E-347F-4E01-B222-DAE3642C1376}" type="presOf" srcId="{6C36F616-2145-4E46-AEB5-6E190DE3165D}" destId="{7712FBCD-8FA1-43F5-947A-EFB72AF97BEB}" srcOrd="0" destOrd="0" presId="urn:microsoft.com/office/officeart/2008/layout/AscendingPictureAccentProcess"/>
    <dgm:cxn modelId="{7E204B22-C172-4258-A604-AF1EC8DBD4A9}" type="presParOf" srcId="{CC0AE410-945D-4A16-80CB-EA2424BF28A6}" destId="{6DA32171-1CE4-4BE3-8FB4-35293297DAC1}" srcOrd="0" destOrd="0" presId="urn:microsoft.com/office/officeart/2008/layout/AscendingPictureAccentProcess"/>
    <dgm:cxn modelId="{8B92A279-C130-43A9-B7E7-3378EA10D740}" type="presParOf" srcId="{CC0AE410-945D-4A16-80CB-EA2424BF28A6}" destId="{CE9E628E-A3AC-42E4-9AFC-92D93FF1E98C}" srcOrd="1" destOrd="0" presId="urn:microsoft.com/office/officeart/2008/layout/AscendingPictureAccentProcess"/>
    <dgm:cxn modelId="{3327E0E6-5A58-48EE-87CD-00C2D825589C}" type="presParOf" srcId="{CE9E628E-A3AC-42E4-9AFC-92D93FF1E98C}" destId="{7712FBCD-8FA1-43F5-947A-EFB72AF97BEB}" srcOrd="0" destOrd="0" presId="urn:microsoft.com/office/officeart/2008/layout/AscendingPictureAccentProcess"/>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E5C4243-40B3-485F-AA90-C50BA72DD60F}" type="doc">
      <dgm:prSet loTypeId="urn:microsoft.com/office/officeart/2008/layout/AscendingPictureAccentProcess" loCatId="process" qsTypeId="urn:microsoft.com/office/officeart/2005/8/quickstyle/simple2" qsCatId="simple" csTypeId="urn:microsoft.com/office/officeart/2005/8/colors/accent1_2" csCatId="accent1" phldr="1"/>
      <dgm:spPr/>
    </dgm:pt>
    <dgm:pt modelId="{A367C739-C1E1-4845-A0AA-DF750196CD26}">
      <dgm:prSet phldrT="[Text]"/>
      <dgm:spPr>
        <a:solidFill>
          <a:schemeClr val="bg1"/>
        </a:solidFill>
        <a:ln>
          <a:solidFill>
            <a:schemeClr val="bg1"/>
          </a:solidFill>
        </a:ln>
      </dgm:spPr>
      <dgm:t>
        <a:bodyPr/>
        <a:lstStyle/>
        <a:p>
          <a:r>
            <a:rPr lang="en-US" dirty="0">
              <a:solidFill>
                <a:schemeClr val="accent1">
                  <a:lumMod val="75000"/>
                </a:schemeClr>
              </a:solidFill>
            </a:rPr>
            <a:t>Gregory </a:t>
          </a:r>
          <a:r>
            <a:rPr lang="en-US" dirty="0" err="1">
              <a:solidFill>
                <a:schemeClr val="accent1">
                  <a:lumMod val="75000"/>
                </a:schemeClr>
              </a:solidFill>
            </a:rPr>
            <a:t>Kukanich</a:t>
          </a:r>
          <a:endParaRPr lang="en-US" dirty="0">
            <a:solidFill>
              <a:schemeClr val="accent1">
                <a:lumMod val="75000"/>
              </a:schemeClr>
            </a:solidFill>
          </a:endParaRPr>
        </a:p>
      </dgm:t>
    </dgm:pt>
    <dgm:pt modelId="{A4347DB7-4EC3-460A-A84E-989C3E5A3DFD}" type="parTrans" cxnId="{E2C71E78-CBA8-41A6-96DD-6EBA7FCD9A6C}">
      <dgm:prSet/>
      <dgm:spPr/>
      <dgm:t>
        <a:bodyPr/>
        <a:lstStyle/>
        <a:p>
          <a:endParaRPr lang="en-US"/>
        </a:p>
      </dgm:t>
    </dgm:pt>
    <dgm:pt modelId="{6C36F616-2145-4E46-AEB5-6E190DE3165D}" type="sibTrans" cxnId="{E2C71E78-CBA8-41A6-96DD-6EBA7FCD9A6C}">
      <dgm:prSet/>
      <dgm:spPr>
        <a:blipFill>
          <a:blip xmlns:r="http://schemas.openxmlformats.org/officeDocument/2006/relationships" r:embed="rId1">
            <a:extLst>
              <a:ext uri="{28A0092B-C50C-407E-A947-70E740481C1C}">
                <a14:useLocalDpi xmlns:a14="http://schemas.microsoft.com/office/drawing/2010/main" val="0"/>
              </a:ext>
            </a:extLst>
          </a:blip>
          <a:srcRect/>
          <a:stretch>
            <a:fillRect t="-39000" b="-39000"/>
          </a:stretch>
        </a:blipFill>
      </dgm:spPr>
      <dgm:t>
        <a:bodyPr/>
        <a:lstStyle/>
        <a:p>
          <a:endParaRPr lang="en-US"/>
        </a:p>
      </dgm:t>
    </dgm:pt>
    <dgm:pt modelId="{CC0AE410-945D-4A16-80CB-EA2424BF28A6}" type="pres">
      <dgm:prSet presAssocID="{3E5C4243-40B3-485F-AA90-C50BA72DD60F}" presName="Name0" presStyleCnt="0">
        <dgm:presLayoutVars>
          <dgm:chMax val="7"/>
          <dgm:chPref val="7"/>
          <dgm:dir/>
        </dgm:presLayoutVars>
      </dgm:prSet>
      <dgm:spPr/>
    </dgm:pt>
    <dgm:pt modelId="{6DA32171-1CE4-4BE3-8FB4-35293297DAC1}" type="pres">
      <dgm:prSet presAssocID="{A367C739-C1E1-4845-A0AA-DF750196CD26}" presName="parTx1" presStyleLbl="node1" presStyleIdx="0" presStyleCnt="1"/>
      <dgm:spPr/>
    </dgm:pt>
    <dgm:pt modelId="{CE9E628E-A3AC-42E4-9AFC-92D93FF1E98C}" type="pres">
      <dgm:prSet presAssocID="{6C36F616-2145-4E46-AEB5-6E190DE3165D}" presName="picture1" presStyleCnt="0"/>
      <dgm:spPr/>
    </dgm:pt>
    <dgm:pt modelId="{7712FBCD-8FA1-43F5-947A-EFB72AF97BEB}" type="pres">
      <dgm:prSet presAssocID="{6C36F616-2145-4E46-AEB5-6E190DE3165D}" presName="imageRepeatNode" presStyleLbl="fgImgPlace1" presStyleIdx="0" presStyleCnt="1"/>
      <dgm:spPr/>
    </dgm:pt>
  </dgm:ptLst>
  <dgm:cxnLst>
    <dgm:cxn modelId="{449C0526-6811-4044-9340-E4E46035352A}" type="presOf" srcId="{A367C739-C1E1-4845-A0AA-DF750196CD26}" destId="{6DA32171-1CE4-4BE3-8FB4-35293297DAC1}" srcOrd="0" destOrd="0" presId="urn:microsoft.com/office/officeart/2008/layout/AscendingPictureAccentProcess"/>
    <dgm:cxn modelId="{C632CB44-4B70-41D6-AF7F-4EFB6E0512D9}" type="presOf" srcId="{3E5C4243-40B3-485F-AA90-C50BA72DD60F}" destId="{CC0AE410-945D-4A16-80CB-EA2424BF28A6}" srcOrd="0" destOrd="0" presId="urn:microsoft.com/office/officeart/2008/layout/AscendingPictureAccentProcess"/>
    <dgm:cxn modelId="{E2C71E78-CBA8-41A6-96DD-6EBA7FCD9A6C}" srcId="{3E5C4243-40B3-485F-AA90-C50BA72DD60F}" destId="{A367C739-C1E1-4845-A0AA-DF750196CD26}" srcOrd="0" destOrd="0" parTransId="{A4347DB7-4EC3-460A-A84E-989C3E5A3DFD}" sibTransId="{6C36F616-2145-4E46-AEB5-6E190DE3165D}"/>
    <dgm:cxn modelId="{D5BF5C7E-347F-4E01-B222-DAE3642C1376}" type="presOf" srcId="{6C36F616-2145-4E46-AEB5-6E190DE3165D}" destId="{7712FBCD-8FA1-43F5-947A-EFB72AF97BEB}" srcOrd="0" destOrd="0" presId="urn:microsoft.com/office/officeart/2008/layout/AscendingPictureAccentProcess"/>
    <dgm:cxn modelId="{7E204B22-C172-4258-A604-AF1EC8DBD4A9}" type="presParOf" srcId="{CC0AE410-945D-4A16-80CB-EA2424BF28A6}" destId="{6DA32171-1CE4-4BE3-8FB4-35293297DAC1}" srcOrd="0" destOrd="0" presId="urn:microsoft.com/office/officeart/2008/layout/AscendingPictureAccentProcess"/>
    <dgm:cxn modelId="{8B92A279-C130-43A9-B7E7-3378EA10D740}" type="presParOf" srcId="{CC0AE410-945D-4A16-80CB-EA2424BF28A6}" destId="{CE9E628E-A3AC-42E4-9AFC-92D93FF1E98C}" srcOrd="1" destOrd="0" presId="urn:microsoft.com/office/officeart/2008/layout/AscendingPictureAccentProcess"/>
    <dgm:cxn modelId="{3327E0E6-5A58-48EE-87CD-00C2D825589C}" type="presParOf" srcId="{CE9E628E-A3AC-42E4-9AFC-92D93FF1E98C}" destId="{7712FBCD-8FA1-43F5-947A-EFB72AF97BEB}" srcOrd="0" destOrd="0" presId="urn:microsoft.com/office/officeart/2008/layout/AscendingPictureAccentProcess"/>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E5C4243-40B3-485F-AA90-C50BA72DD60F}" type="doc">
      <dgm:prSet loTypeId="urn:microsoft.com/office/officeart/2008/layout/AscendingPictureAccentProcess" loCatId="process" qsTypeId="urn:microsoft.com/office/officeart/2005/8/quickstyle/simple2" qsCatId="simple" csTypeId="urn:microsoft.com/office/officeart/2005/8/colors/accent1_2" csCatId="accent1" phldr="1"/>
      <dgm:spPr/>
    </dgm:pt>
    <dgm:pt modelId="{A367C739-C1E1-4845-A0AA-DF750196CD26}">
      <dgm:prSet phldrT="[Text]"/>
      <dgm:spPr>
        <a:solidFill>
          <a:schemeClr val="bg1"/>
        </a:solidFill>
        <a:ln>
          <a:solidFill>
            <a:schemeClr val="bg1"/>
          </a:solidFill>
        </a:ln>
      </dgm:spPr>
      <dgm:t>
        <a:bodyPr/>
        <a:lstStyle/>
        <a:p>
          <a:r>
            <a:rPr lang="en-US" dirty="0">
              <a:solidFill>
                <a:schemeClr val="accent1">
                  <a:lumMod val="75000"/>
                </a:schemeClr>
              </a:solidFill>
            </a:rPr>
            <a:t>Jason Moran</a:t>
          </a:r>
        </a:p>
      </dgm:t>
    </dgm:pt>
    <dgm:pt modelId="{A4347DB7-4EC3-460A-A84E-989C3E5A3DFD}" type="parTrans" cxnId="{E2C71E78-CBA8-41A6-96DD-6EBA7FCD9A6C}">
      <dgm:prSet/>
      <dgm:spPr/>
      <dgm:t>
        <a:bodyPr/>
        <a:lstStyle/>
        <a:p>
          <a:endParaRPr lang="en-US"/>
        </a:p>
      </dgm:t>
    </dgm:pt>
    <dgm:pt modelId="{6C36F616-2145-4E46-AEB5-6E190DE3165D}" type="sibTrans" cxnId="{E2C71E78-CBA8-41A6-96DD-6EBA7FCD9A6C}">
      <dgm:prSet/>
      <dgm:spPr>
        <a:blipFill>
          <a:blip xmlns:r="http://schemas.openxmlformats.org/officeDocument/2006/relationships" r:embed="rId1">
            <a:extLst>
              <a:ext uri="{28A0092B-C50C-407E-A947-70E740481C1C}">
                <a14:useLocalDpi xmlns:a14="http://schemas.microsoft.com/office/drawing/2010/main" val="0"/>
              </a:ext>
            </a:extLst>
          </a:blip>
          <a:srcRect/>
          <a:stretch>
            <a:fillRect t="-16000" b="-16000"/>
          </a:stretch>
        </a:blipFill>
      </dgm:spPr>
      <dgm:t>
        <a:bodyPr/>
        <a:lstStyle/>
        <a:p>
          <a:endParaRPr lang="en-US"/>
        </a:p>
      </dgm:t>
    </dgm:pt>
    <dgm:pt modelId="{CC0AE410-945D-4A16-80CB-EA2424BF28A6}" type="pres">
      <dgm:prSet presAssocID="{3E5C4243-40B3-485F-AA90-C50BA72DD60F}" presName="Name0" presStyleCnt="0">
        <dgm:presLayoutVars>
          <dgm:chMax val="7"/>
          <dgm:chPref val="7"/>
          <dgm:dir/>
        </dgm:presLayoutVars>
      </dgm:prSet>
      <dgm:spPr/>
    </dgm:pt>
    <dgm:pt modelId="{6DA32171-1CE4-4BE3-8FB4-35293297DAC1}" type="pres">
      <dgm:prSet presAssocID="{A367C739-C1E1-4845-A0AA-DF750196CD26}" presName="parTx1" presStyleLbl="node1" presStyleIdx="0" presStyleCnt="1"/>
      <dgm:spPr/>
    </dgm:pt>
    <dgm:pt modelId="{CE9E628E-A3AC-42E4-9AFC-92D93FF1E98C}" type="pres">
      <dgm:prSet presAssocID="{6C36F616-2145-4E46-AEB5-6E190DE3165D}" presName="picture1" presStyleCnt="0"/>
      <dgm:spPr/>
    </dgm:pt>
    <dgm:pt modelId="{7712FBCD-8FA1-43F5-947A-EFB72AF97BEB}" type="pres">
      <dgm:prSet presAssocID="{6C36F616-2145-4E46-AEB5-6E190DE3165D}" presName="imageRepeatNode" presStyleLbl="fgImgPlace1" presStyleIdx="0" presStyleCnt="1" custLinFactNeighborX="2308"/>
      <dgm:spPr>
        <a:prstGeom prst="ellipse">
          <a:avLst/>
        </a:prstGeom>
      </dgm:spPr>
    </dgm:pt>
  </dgm:ptLst>
  <dgm:cxnLst>
    <dgm:cxn modelId="{449C0526-6811-4044-9340-E4E46035352A}" type="presOf" srcId="{A367C739-C1E1-4845-A0AA-DF750196CD26}" destId="{6DA32171-1CE4-4BE3-8FB4-35293297DAC1}" srcOrd="0" destOrd="0" presId="urn:microsoft.com/office/officeart/2008/layout/AscendingPictureAccentProcess"/>
    <dgm:cxn modelId="{C632CB44-4B70-41D6-AF7F-4EFB6E0512D9}" type="presOf" srcId="{3E5C4243-40B3-485F-AA90-C50BA72DD60F}" destId="{CC0AE410-945D-4A16-80CB-EA2424BF28A6}" srcOrd="0" destOrd="0" presId="urn:microsoft.com/office/officeart/2008/layout/AscendingPictureAccentProcess"/>
    <dgm:cxn modelId="{E2C71E78-CBA8-41A6-96DD-6EBA7FCD9A6C}" srcId="{3E5C4243-40B3-485F-AA90-C50BA72DD60F}" destId="{A367C739-C1E1-4845-A0AA-DF750196CD26}" srcOrd="0" destOrd="0" parTransId="{A4347DB7-4EC3-460A-A84E-989C3E5A3DFD}" sibTransId="{6C36F616-2145-4E46-AEB5-6E190DE3165D}"/>
    <dgm:cxn modelId="{D5BF5C7E-347F-4E01-B222-DAE3642C1376}" type="presOf" srcId="{6C36F616-2145-4E46-AEB5-6E190DE3165D}" destId="{7712FBCD-8FA1-43F5-947A-EFB72AF97BEB}" srcOrd="0" destOrd="0" presId="urn:microsoft.com/office/officeart/2008/layout/AscendingPictureAccentProcess"/>
    <dgm:cxn modelId="{7E204B22-C172-4258-A604-AF1EC8DBD4A9}" type="presParOf" srcId="{CC0AE410-945D-4A16-80CB-EA2424BF28A6}" destId="{6DA32171-1CE4-4BE3-8FB4-35293297DAC1}" srcOrd="0" destOrd="0" presId="urn:microsoft.com/office/officeart/2008/layout/AscendingPictureAccentProcess"/>
    <dgm:cxn modelId="{8B92A279-C130-43A9-B7E7-3378EA10D740}" type="presParOf" srcId="{CC0AE410-945D-4A16-80CB-EA2424BF28A6}" destId="{CE9E628E-A3AC-42E4-9AFC-92D93FF1E98C}" srcOrd="1" destOrd="0" presId="urn:microsoft.com/office/officeart/2008/layout/AscendingPictureAccentProcess"/>
    <dgm:cxn modelId="{3327E0E6-5A58-48EE-87CD-00C2D825589C}" type="presParOf" srcId="{CE9E628E-A3AC-42E4-9AFC-92D93FF1E98C}" destId="{7712FBCD-8FA1-43F5-947A-EFB72AF97BEB}" srcOrd="0" destOrd="0" presId="urn:microsoft.com/office/officeart/2008/layout/AscendingPictureAccent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E5C4243-40B3-485F-AA90-C50BA72DD60F}" type="doc">
      <dgm:prSet loTypeId="urn:microsoft.com/office/officeart/2008/layout/AscendingPictureAccentProcess" loCatId="process" qsTypeId="urn:microsoft.com/office/officeart/2005/8/quickstyle/simple2" qsCatId="simple" csTypeId="urn:microsoft.com/office/officeart/2005/8/colors/accent1_2" csCatId="accent1" phldr="1"/>
      <dgm:spPr/>
    </dgm:pt>
    <dgm:pt modelId="{A367C739-C1E1-4845-A0AA-DF750196CD26}">
      <dgm:prSet phldrT="[Text]"/>
      <dgm:spPr>
        <a:solidFill>
          <a:schemeClr val="bg1"/>
        </a:solidFill>
        <a:ln>
          <a:solidFill>
            <a:schemeClr val="bg1"/>
          </a:solidFill>
        </a:ln>
      </dgm:spPr>
      <dgm:t>
        <a:bodyPr/>
        <a:lstStyle/>
        <a:p>
          <a:r>
            <a:rPr lang="en-US" dirty="0">
              <a:solidFill>
                <a:schemeClr val="accent1">
                  <a:lumMod val="75000"/>
                </a:schemeClr>
              </a:solidFill>
            </a:rPr>
            <a:t>Daniel Reyna</a:t>
          </a:r>
        </a:p>
      </dgm:t>
    </dgm:pt>
    <dgm:pt modelId="{A4347DB7-4EC3-460A-A84E-989C3E5A3DFD}" type="parTrans" cxnId="{E2C71E78-CBA8-41A6-96DD-6EBA7FCD9A6C}">
      <dgm:prSet/>
      <dgm:spPr/>
      <dgm:t>
        <a:bodyPr/>
        <a:lstStyle/>
        <a:p>
          <a:endParaRPr lang="en-US"/>
        </a:p>
      </dgm:t>
    </dgm:pt>
    <dgm:pt modelId="{6C36F616-2145-4E46-AEB5-6E190DE3165D}" type="sibTrans" cxnId="{E2C71E78-CBA8-41A6-96DD-6EBA7FCD9A6C}">
      <dgm:prSet/>
      <dgm:spPr>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dgm:spPr>
      <dgm:t>
        <a:bodyPr/>
        <a:lstStyle/>
        <a:p>
          <a:endParaRPr lang="en-US"/>
        </a:p>
      </dgm:t>
    </dgm:pt>
    <dgm:pt modelId="{CC0AE410-945D-4A16-80CB-EA2424BF28A6}" type="pres">
      <dgm:prSet presAssocID="{3E5C4243-40B3-485F-AA90-C50BA72DD60F}" presName="Name0" presStyleCnt="0">
        <dgm:presLayoutVars>
          <dgm:chMax val="7"/>
          <dgm:chPref val="7"/>
          <dgm:dir/>
        </dgm:presLayoutVars>
      </dgm:prSet>
      <dgm:spPr/>
    </dgm:pt>
    <dgm:pt modelId="{6DA32171-1CE4-4BE3-8FB4-35293297DAC1}" type="pres">
      <dgm:prSet presAssocID="{A367C739-C1E1-4845-A0AA-DF750196CD26}" presName="parTx1" presStyleLbl="node1" presStyleIdx="0" presStyleCnt="1"/>
      <dgm:spPr/>
    </dgm:pt>
    <dgm:pt modelId="{CE9E628E-A3AC-42E4-9AFC-92D93FF1E98C}" type="pres">
      <dgm:prSet presAssocID="{6C36F616-2145-4E46-AEB5-6E190DE3165D}" presName="picture1" presStyleCnt="0"/>
      <dgm:spPr/>
    </dgm:pt>
    <dgm:pt modelId="{7712FBCD-8FA1-43F5-947A-EFB72AF97BEB}" type="pres">
      <dgm:prSet presAssocID="{6C36F616-2145-4E46-AEB5-6E190DE3165D}" presName="imageRepeatNode" presStyleLbl="fgImgPlace1" presStyleIdx="0" presStyleCnt="1"/>
      <dgm:spPr>
        <a:prstGeom prst="ellipse">
          <a:avLst/>
        </a:prstGeom>
      </dgm:spPr>
    </dgm:pt>
  </dgm:ptLst>
  <dgm:cxnLst>
    <dgm:cxn modelId="{449C0526-6811-4044-9340-E4E46035352A}" type="presOf" srcId="{A367C739-C1E1-4845-A0AA-DF750196CD26}" destId="{6DA32171-1CE4-4BE3-8FB4-35293297DAC1}" srcOrd="0" destOrd="0" presId="urn:microsoft.com/office/officeart/2008/layout/AscendingPictureAccentProcess"/>
    <dgm:cxn modelId="{C632CB44-4B70-41D6-AF7F-4EFB6E0512D9}" type="presOf" srcId="{3E5C4243-40B3-485F-AA90-C50BA72DD60F}" destId="{CC0AE410-945D-4A16-80CB-EA2424BF28A6}" srcOrd="0" destOrd="0" presId="urn:microsoft.com/office/officeart/2008/layout/AscendingPictureAccentProcess"/>
    <dgm:cxn modelId="{E2C71E78-CBA8-41A6-96DD-6EBA7FCD9A6C}" srcId="{3E5C4243-40B3-485F-AA90-C50BA72DD60F}" destId="{A367C739-C1E1-4845-A0AA-DF750196CD26}" srcOrd="0" destOrd="0" parTransId="{A4347DB7-4EC3-460A-A84E-989C3E5A3DFD}" sibTransId="{6C36F616-2145-4E46-AEB5-6E190DE3165D}"/>
    <dgm:cxn modelId="{D5BF5C7E-347F-4E01-B222-DAE3642C1376}" type="presOf" srcId="{6C36F616-2145-4E46-AEB5-6E190DE3165D}" destId="{7712FBCD-8FA1-43F5-947A-EFB72AF97BEB}" srcOrd="0" destOrd="0" presId="urn:microsoft.com/office/officeart/2008/layout/AscendingPictureAccentProcess"/>
    <dgm:cxn modelId="{7E204B22-C172-4258-A604-AF1EC8DBD4A9}" type="presParOf" srcId="{CC0AE410-945D-4A16-80CB-EA2424BF28A6}" destId="{6DA32171-1CE4-4BE3-8FB4-35293297DAC1}" srcOrd="0" destOrd="0" presId="urn:microsoft.com/office/officeart/2008/layout/AscendingPictureAccentProcess"/>
    <dgm:cxn modelId="{8B92A279-C130-43A9-B7E7-3378EA10D740}" type="presParOf" srcId="{CC0AE410-945D-4A16-80CB-EA2424BF28A6}" destId="{CE9E628E-A3AC-42E4-9AFC-92D93FF1E98C}" srcOrd="1" destOrd="0" presId="urn:microsoft.com/office/officeart/2008/layout/AscendingPictureAccentProcess"/>
    <dgm:cxn modelId="{3327E0E6-5A58-48EE-87CD-00C2D825589C}" type="presParOf" srcId="{CE9E628E-A3AC-42E4-9AFC-92D93FF1E98C}" destId="{7712FBCD-8FA1-43F5-947A-EFB72AF97BEB}" srcOrd="0" destOrd="0" presId="urn:microsoft.com/office/officeart/2008/layout/AscendingPictureAccentProcess"/>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3E5C4243-40B3-485F-AA90-C50BA72DD60F}" type="doc">
      <dgm:prSet loTypeId="urn:microsoft.com/office/officeart/2008/layout/AscendingPictureAccentProcess" loCatId="process" qsTypeId="urn:microsoft.com/office/officeart/2005/8/quickstyle/simple2" qsCatId="simple" csTypeId="urn:microsoft.com/office/officeart/2005/8/colors/accent1_2" csCatId="accent1" phldr="1"/>
      <dgm:spPr/>
    </dgm:pt>
    <dgm:pt modelId="{A367C739-C1E1-4845-A0AA-DF750196CD26}">
      <dgm:prSet phldrT="[Text]"/>
      <dgm:spPr>
        <a:solidFill>
          <a:schemeClr val="bg1"/>
        </a:solidFill>
        <a:ln>
          <a:solidFill>
            <a:schemeClr val="bg1"/>
          </a:solidFill>
        </a:ln>
      </dgm:spPr>
      <dgm:t>
        <a:bodyPr/>
        <a:lstStyle/>
        <a:p>
          <a:r>
            <a:rPr lang="en-US" dirty="0">
              <a:solidFill>
                <a:schemeClr val="accent1">
                  <a:lumMod val="75000"/>
                </a:schemeClr>
              </a:solidFill>
            </a:rPr>
            <a:t>Chris Miller</a:t>
          </a:r>
        </a:p>
      </dgm:t>
    </dgm:pt>
    <dgm:pt modelId="{A4347DB7-4EC3-460A-A84E-989C3E5A3DFD}" type="parTrans" cxnId="{E2C71E78-CBA8-41A6-96DD-6EBA7FCD9A6C}">
      <dgm:prSet/>
      <dgm:spPr/>
      <dgm:t>
        <a:bodyPr/>
        <a:lstStyle/>
        <a:p>
          <a:endParaRPr lang="en-US"/>
        </a:p>
      </dgm:t>
    </dgm:pt>
    <dgm:pt modelId="{6C36F616-2145-4E46-AEB5-6E190DE3165D}" type="sibTrans" cxnId="{E2C71E78-CBA8-41A6-96DD-6EBA7FCD9A6C}">
      <dgm:prSet/>
      <dgm:spPr>
        <a:blipFill>
          <a:blip xmlns:r="http://schemas.openxmlformats.org/officeDocument/2006/relationships" r:embed="rId1"/>
          <a:srcRect/>
          <a:stretch>
            <a:fillRect t="-9000" b="-9000"/>
          </a:stretch>
        </a:blipFill>
      </dgm:spPr>
      <dgm:t>
        <a:bodyPr/>
        <a:lstStyle/>
        <a:p>
          <a:endParaRPr lang="en-US"/>
        </a:p>
      </dgm:t>
    </dgm:pt>
    <dgm:pt modelId="{CC0AE410-945D-4A16-80CB-EA2424BF28A6}" type="pres">
      <dgm:prSet presAssocID="{3E5C4243-40B3-485F-AA90-C50BA72DD60F}" presName="Name0" presStyleCnt="0">
        <dgm:presLayoutVars>
          <dgm:chMax val="7"/>
          <dgm:chPref val="7"/>
          <dgm:dir/>
        </dgm:presLayoutVars>
      </dgm:prSet>
      <dgm:spPr/>
    </dgm:pt>
    <dgm:pt modelId="{6DA32171-1CE4-4BE3-8FB4-35293297DAC1}" type="pres">
      <dgm:prSet presAssocID="{A367C739-C1E1-4845-A0AA-DF750196CD26}" presName="parTx1" presStyleLbl="node1" presStyleIdx="0" presStyleCnt="1"/>
      <dgm:spPr/>
    </dgm:pt>
    <dgm:pt modelId="{CE9E628E-A3AC-42E4-9AFC-92D93FF1E98C}" type="pres">
      <dgm:prSet presAssocID="{6C36F616-2145-4E46-AEB5-6E190DE3165D}" presName="picture1" presStyleCnt="0"/>
      <dgm:spPr/>
    </dgm:pt>
    <dgm:pt modelId="{7712FBCD-8FA1-43F5-947A-EFB72AF97BEB}" type="pres">
      <dgm:prSet presAssocID="{6C36F616-2145-4E46-AEB5-6E190DE3165D}" presName="imageRepeatNode" presStyleLbl="fgImgPlace1" presStyleIdx="0" presStyleCnt="1"/>
      <dgm:spPr/>
    </dgm:pt>
  </dgm:ptLst>
  <dgm:cxnLst>
    <dgm:cxn modelId="{449C0526-6811-4044-9340-E4E46035352A}" type="presOf" srcId="{A367C739-C1E1-4845-A0AA-DF750196CD26}" destId="{6DA32171-1CE4-4BE3-8FB4-35293297DAC1}" srcOrd="0" destOrd="0" presId="urn:microsoft.com/office/officeart/2008/layout/AscendingPictureAccentProcess"/>
    <dgm:cxn modelId="{C632CB44-4B70-41D6-AF7F-4EFB6E0512D9}" type="presOf" srcId="{3E5C4243-40B3-485F-AA90-C50BA72DD60F}" destId="{CC0AE410-945D-4A16-80CB-EA2424BF28A6}" srcOrd="0" destOrd="0" presId="urn:microsoft.com/office/officeart/2008/layout/AscendingPictureAccentProcess"/>
    <dgm:cxn modelId="{E2C71E78-CBA8-41A6-96DD-6EBA7FCD9A6C}" srcId="{3E5C4243-40B3-485F-AA90-C50BA72DD60F}" destId="{A367C739-C1E1-4845-A0AA-DF750196CD26}" srcOrd="0" destOrd="0" parTransId="{A4347DB7-4EC3-460A-A84E-989C3E5A3DFD}" sibTransId="{6C36F616-2145-4E46-AEB5-6E190DE3165D}"/>
    <dgm:cxn modelId="{D5BF5C7E-347F-4E01-B222-DAE3642C1376}" type="presOf" srcId="{6C36F616-2145-4E46-AEB5-6E190DE3165D}" destId="{7712FBCD-8FA1-43F5-947A-EFB72AF97BEB}" srcOrd="0" destOrd="0" presId="urn:microsoft.com/office/officeart/2008/layout/AscendingPictureAccentProcess"/>
    <dgm:cxn modelId="{7E204B22-C172-4258-A604-AF1EC8DBD4A9}" type="presParOf" srcId="{CC0AE410-945D-4A16-80CB-EA2424BF28A6}" destId="{6DA32171-1CE4-4BE3-8FB4-35293297DAC1}" srcOrd="0" destOrd="0" presId="urn:microsoft.com/office/officeart/2008/layout/AscendingPictureAccentProcess"/>
    <dgm:cxn modelId="{8B92A279-C130-43A9-B7E7-3378EA10D740}" type="presParOf" srcId="{CC0AE410-945D-4A16-80CB-EA2424BF28A6}" destId="{CE9E628E-A3AC-42E4-9AFC-92D93FF1E98C}" srcOrd="1" destOrd="0" presId="urn:microsoft.com/office/officeart/2008/layout/AscendingPictureAccentProcess"/>
    <dgm:cxn modelId="{3327E0E6-5A58-48EE-87CD-00C2D825589C}" type="presParOf" srcId="{CE9E628E-A3AC-42E4-9AFC-92D93FF1E98C}" destId="{7712FBCD-8FA1-43F5-947A-EFB72AF97BEB}" srcOrd="0" destOrd="0" presId="urn:microsoft.com/office/officeart/2008/layout/AscendingPictureAccentProcess"/>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3E5C4243-40B3-485F-AA90-C50BA72DD60F}" type="doc">
      <dgm:prSet loTypeId="urn:microsoft.com/office/officeart/2008/layout/AscendingPictureAccentProcess" loCatId="process" qsTypeId="urn:microsoft.com/office/officeart/2005/8/quickstyle/simple2" qsCatId="simple" csTypeId="urn:microsoft.com/office/officeart/2005/8/colors/accent1_2" csCatId="accent1" phldr="1"/>
      <dgm:spPr/>
    </dgm:pt>
    <dgm:pt modelId="{A367C739-C1E1-4845-A0AA-DF750196CD26}">
      <dgm:prSet phldrT="[Text]"/>
      <dgm:spPr>
        <a:solidFill>
          <a:schemeClr val="bg1"/>
        </a:solidFill>
        <a:ln>
          <a:solidFill>
            <a:schemeClr val="bg1"/>
          </a:solidFill>
        </a:ln>
      </dgm:spPr>
      <dgm:t>
        <a:bodyPr/>
        <a:lstStyle/>
        <a:p>
          <a:r>
            <a:rPr lang="en-US" dirty="0">
              <a:solidFill>
                <a:schemeClr val="accent1">
                  <a:lumMod val="75000"/>
                </a:schemeClr>
              </a:solidFill>
            </a:rPr>
            <a:t>Paul Rodriguez</a:t>
          </a:r>
        </a:p>
      </dgm:t>
    </dgm:pt>
    <dgm:pt modelId="{A4347DB7-4EC3-460A-A84E-989C3E5A3DFD}" type="parTrans" cxnId="{E2C71E78-CBA8-41A6-96DD-6EBA7FCD9A6C}">
      <dgm:prSet/>
      <dgm:spPr/>
      <dgm:t>
        <a:bodyPr/>
        <a:lstStyle/>
        <a:p>
          <a:endParaRPr lang="en-US"/>
        </a:p>
      </dgm:t>
    </dgm:pt>
    <dgm:pt modelId="{6C36F616-2145-4E46-AEB5-6E190DE3165D}" type="sibTrans" cxnId="{E2C71E78-CBA8-41A6-96DD-6EBA7FCD9A6C}">
      <dgm:prSet/>
      <dgm:spPr>
        <a:blipFill>
          <a:blip xmlns:r="http://schemas.openxmlformats.org/officeDocument/2006/relationships" r:embed="rId1">
            <a:extLst>
              <a:ext uri="{28A0092B-C50C-407E-A947-70E740481C1C}">
                <a14:useLocalDpi xmlns:a14="http://schemas.microsoft.com/office/drawing/2010/main" val="0"/>
              </a:ext>
            </a:extLst>
          </a:blip>
          <a:srcRect/>
          <a:stretch>
            <a:fillRect t="-13000" b="-13000"/>
          </a:stretch>
        </a:blipFill>
      </dgm:spPr>
      <dgm:t>
        <a:bodyPr/>
        <a:lstStyle/>
        <a:p>
          <a:endParaRPr lang="en-US"/>
        </a:p>
      </dgm:t>
    </dgm:pt>
    <dgm:pt modelId="{CC0AE410-945D-4A16-80CB-EA2424BF28A6}" type="pres">
      <dgm:prSet presAssocID="{3E5C4243-40B3-485F-AA90-C50BA72DD60F}" presName="Name0" presStyleCnt="0">
        <dgm:presLayoutVars>
          <dgm:chMax val="7"/>
          <dgm:chPref val="7"/>
          <dgm:dir/>
        </dgm:presLayoutVars>
      </dgm:prSet>
      <dgm:spPr/>
    </dgm:pt>
    <dgm:pt modelId="{6DA32171-1CE4-4BE3-8FB4-35293297DAC1}" type="pres">
      <dgm:prSet presAssocID="{A367C739-C1E1-4845-A0AA-DF750196CD26}" presName="parTx1" presStyleLbl="node1" presStyleIdx="0" presStyleCnt="1"/>
      <dgm:spPr/>
    </dgm:pt>
    <dgm:pt modelId="{CE9E628E-A3AC-42E4-9AFC-92D93FF1E98C}" type="pres">
      <dgm:prSet presAssocID="{6C36F616-2145-4E46-AEB5-6E190DE3165D}" presName="picture1" presStyleCnt="0"/>
      <dgm:spPr/>
    </dgm:pt>
    <dgm:pt modelId="{7712FBCD-8FA1-43F5-947A-EFB72AF97BEB}" type="pres">
      <dgm:prSet presAssocID="{6C36F616-2145-4E46-AEB5-6E190DE3165D}" presName="imageRepeatNode" presStyleLbl="fgImgPlace1" presStyleIdx="0" presStyleCnt="1"/>
      <dgm:spPr>
        <a:prstGeom prst="ellipse">
          <a:avLst/>
        </a:prstGeom>
      </dgm:spPr>
    </dgm:pt>
  </dgm:ptLst>
  <dgm:cxnLst>
    <dgm:cxn modelId="{449C0526-6811-4044-9340-E4E46035352A}" type="presOf" srcId="{A367C739-C1E1-4845-A0AA-DF750196CD26}" destId="{6DA32171-1CE4-4BE3-8FB4-35293297DAC1}" srcOrd="0" destOrd="0" presId="urn:microsoft.com/office/officeart/2008/layout/AscendingPictureAccentProcess"/>
    <dgm:cxn modelId="{C632CB44-4B70-41D6-AF7F-4EFB6E0512D9}" type="presOf" srcId="{3E5C4243-40B3-485F-AA90-C50BA72DD60F}" destId="{CC0AE410-945D-4A16-80CB-EA2424BF28A6}" srcOrd="0" destOrd="0" presId="urn:microsoft.com/office/officeart/2008/layout/AscendingPictureAccentProcess"/>
    <dgm:cxn modelId="{E2C71E78-CBA8-41A6-96DD-6EBA7FCD9A6C}" srcId="{3E5C4243-40B3-485F-AA90-C50BA72DD60F}" destId="{A367C739-C1E1-4845-A0AA-DF750196CD26}" srcOrd="0" destOrd="0" parTransId="{A4347DB7-4EC3-460A-A84E-989C3E5A3DFD}" sibTransId="{6C36F616-2145-4E46-AEB5-6E190DE3165D}"/>
    <dgm:cxn modelId="{D5BF5C7E-347F-4E01-B222-DAE3642C1376}" type="presOf" srcId="{6C36F616-2145-4E46-AEB5-6E190DE3165D}" destId="{7712FBCD-8FA1-43F5-947A-EFB72AF97BEB}" srcOrd="0" destOrd="0" presId="urn:microsoft.com/office/officeart/2008/layout/AscendingPictureAccentProcess"/>
    <dgm:cxn modelId="{7E204B22-C172-4258-A604-AF1EC8DBD4A9}" type="presParOf" srcId="{CC0AE410-945D-4A16-80CB-EA2424BF28A6}" destId="{6DA32171-1CE4-4BE3-8FB4-35293297DAC1}" srcOrd="0" destOrd="0" presId="urn:microsoft.com/office/officeart/2008/layout/AscendingPictureAccentProcess"/>
    <dgm:cxn modelId="{8B92A279-C130-43A9-B7E7-3378EA10D740}" type="presParOf" srcId="{CC0AE410-945D-4A16-80CB-EA2424BF28A6}" destId="{CE9E628E-A3AC-42E4-9AFC-92D93FF1E98C}" srcOrd="1" destOrd="0" presId="urn:microsoft.com/office/officeart/2008/layout/AscendingPictureAccentProcess"/>
    <dgm:cxn modelId="{3327E0E6-5A58-48EE-87CD-00C2D825589C}" type="presParOf" srcId="{CE9E628E-A3AC-42E4-9AFC-92D93FF1E98C}" destId="{7712FBCD-8FA1-43F5-947A-EFB72AF97BEB}" srcOrd="0" destOrd="0" presId="urn:microsoft.com/office/officeart/2008/layout/AscendingPictureAccent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A32171-1CE4-4BE3-8FB4-35293297DAC1}">
      <dsp:nvSpPr>
        <dsp:cNvPr id="0" name=""/>
        <dsp:cNvSpPr/>
      </dsp:nvSpPr>
      <dsp:spPr>
        <a:xfrm>
          <a:off x="2162322" y="1438236"/>
          <a:ext cx="4167676" cy="1117718"/>
        </a:xfrm>
        <a:prstGeom prst="roundRect">
          <a:avLst/>
        </a:prstGeom>
        <a:solidFill>
          <a:schemeClr val="bg1"/>
        </a:solidFill>
        <a:ln w="19050" cap="flat" cmpd="sng" algn="ctr">
          <a:solidFill>
            <a:schemeClr val="bg1"/>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882158" tIns="133350" rIns="133350" bIns="133350" numCol="1" spcCol="1270" anchor="ctr" anchorCtr="0">
          <a:noAutofit/>
        </a:bodyPr>
        <a:lstStyle/>
        <a:p>
          <a:pPr marL="0" lvl="0" indent="0" algn="l" defTabSz="1555750">
            <a:lnSpc>
              <a:spcPct val="90000"/>
            </a:lnSpc>
            <a:spcBef>
              <a:spcPct val="0"/>
            </a:spcBef>
            <a:spcAft>
              <a:spcPct val="35000"/>
            </a:spcAft>
            <a:buNone/>
          </a:pPr>
          <a:r>
            <a:rPr lang="en-US" sz="3500" kern="1200" dirty="0">
              <a:solidFill>
                <a:schemeClr val="accent1">
                  <a:lumMod val="75000"/>
                </a:schemeClr>
              </a:solidFill>
            </a:rPr>
            <a:t>Byron </a:t>
          </a:r>
          <a:r>
            <a:rPr lang="en-US" sz="3500" kern="1200" dirty="0" err="1">
              <a:solidFill>
                <a:schemeClr val="accent1">
                  <a:lumMod val="75000"/>
                </a:schemeClr>
              </a:solidFill>
            </a:rPr>
            <a:t>Aquilino</a:t>
          </a:r>
          <a:endParaRPr lang="en-US" sz="3500" kern="1200" dirty="0">
            <a:solidFill>
              <a:schemeClr val="accent1">
                <a:lumMod val="75000"/>
              </a:schemeClr>
            </a:solidFill>
          </a:endParaRPr>
        </a:p>
      </dsp:txBody>
      <dsp:txXfrm>
        <a:off x="2216884" y="1492798"/>
        <a:ext cx="4058552" cy="1008594"/>
      </dsp:txXfrm>
    </dsp:sp>
    <dsp:sp modelId="{7712FBCD-8FA1-43F5-947A-EFB72AF97BEB}">
      <dsp:nvSpPr>
        <dsp:cNvPr id="0" name=""/>
        <dsp:cNvSpPr/>
      </dsp:nvSpPr>
      <dsp:spPr>
        <a:xfrm>
          <a:off x="1006631" y="342692"/>
          <a:ext cx="1932238" cy="1932528"/>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17000" b="-17000"/>
          </a:stretch>
        </a:blip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A32171-1CE4-4BE3-8FB4-35293297DAC1}">
      <dsp:nvSpPr>
        <dsp:cNvPr id="0" name=""/>
        <dsp:cNvSpPr/>
      </dsp:nvSpPr>
      <dsp:spPr>
        <a:xfrm>
          <a:off x="2162322" y="1438236"/>
          <a:ext cx="4167676" cy="1117718"/>
        </a:xfrm>
        <a:prstGeom prst="roundRect">
          <a:avLst/>
        </a:prstGeom>
        <a:solidFill>
          <a:schemeClr val="bg1"/>
        </a:solidFill>
        <a:ln w="19050" cap="flat" cmpd="sng" algn="ctr">
          <a:solidFill>
            <a:schemeClr val="bg1"/>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882158" tIns="140970" rIns="140970" bIns="140970" numCol="1" spcCol="1270" anchor="ctr" anchorCtr="0">
          <a:noAutofit/>
        </a:bodyPr>
        <a:lstStyle/>
        <a:p>
          <a:pPr marL="0" lvl="0" indent="0" algn="l" defTabSz="1644650">
            <a:lnSpc>
              <a:spcPct val="90000"/>
            </a:lnSpc>
            <a:spcBef>
              <a:spcPct val="0"/>
            </a:spcBef>
            <a:spcAft>
              <a:spcPct val="35000"/>
            </a:spcAft>
            <a:buNone/>
          </a:pPr>
          <a:r>
            <a:rPr lang="en-US" sz="3700" kern="1200" dirty="0">
              <a:solidFill>
                <a:schemeClr val="accent1">
                  <a:lumMod val="75000"/>
                </a:schemeClr>
              </a:solidFill>
            </a:rPr>
            <a:t>Lance Perdue</a:t>
          </a:r>
        </a:p>
      </dsp:txBody>
      <dsp:txXfrm>
        <a:off x="2216884" y="1492798"/>
        <a:ext cx="4058552" cy="1008594"/>
      </dsp:txXfrm>
    </dsp:sp>
    <dsp:sp modelId="{7712FBCD-8FA1-43F5-947A-EFB72AF97BEB}">
      <dsp:nvSpPr>
        <dsp:cNvPr id="0" name=""/>
        <dsp:cNvSpPr/>
      </dsp:nvSpPr>
      <dsp:spPr>
        <a:xfrm>
          <a:off x="1006631" y="342692"/>
          <a:ext cx="1932238" cy="1932528"/>
        </a:xfrm>
        <a:prstGeom prst="ellipse">
          <a:avLst/>
        </a:prstGeom>
        <a:blipFill>
          <a:blip xmlns:r="http://schemas.openxmlformats.org/officeDocument/2006/relationships" r:embed="rId1"/>
          <a:srcRect/>
          <a:stretch>
            <a:fillRect t="-14000" b="-14000"/>
          </a:stretch>
        </a:blip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A32171-1CE4-4BE3-8FB4-35293297DAC1}">
      <dsp:nvSpPr>
        <dsp:cNvPr id="0" name=""/>
        <dsp:cNvSpPr/>
      </dsp:nvSpPr>
      <dsp:spPr>
        <a:xfrm>
          <a:off x="2162322" y="1438236"/>
          <a:ext cx="4167676" cy="1117718"/>
        </a:xfrm>
        <a:prstGeom prst="roundRect">
          <a:avLst/>
        </a:prstGeom>
        <a:solidFill>
          <a:schemeClr val="bg1"/>
        </a:solidFill>
        <a:ln w="19050" cap="flat" cmpd="sng" algn="ctr">
          <a:solidFill>
            <a:schemeClr val="bg1"/>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882158"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kern="1200" dirty="0">
              <a:solidFill>
                <a:schemeClr val="accent1">
                  <a:lumMod val="75000"/>
                </a:schemeClr>
              </a:solidFill>
            </a:rPr>
            <a:t>Gregory </a:t>
          </a:r>
          <a:r>
            <a:rPr lang="en-US" sz="2900" kern="1200" dirty="0" err="1">
              <a:solidFill>
                <a:schemeClr val="accent1">
                  <a:lumMod val="75000"/>
                </a:schemeClr>
              </a:solidFill>
            </a:rPr>
            <a:t>Kukanich</a:t>
          </a:r>
          <a:endParaRPr lang="en-US" sz="2900" kern="1200" dirty="0">
            <a:solidFill>
              <a:schemeClr val="accent1">
                <a:lumMod val="75000"/>
              </a:schemeClr>
            </a:solidFill>
          </a:endParaRPr>
        </a:p>
      </dsp:txBody>
      <dsp:txXfrm>
        <a:off x="2216884" y="1492798"/>
        <a:ext cx="4058552" cy="1008594"/>
      </dsp:txXfrm>
    </dsp:sp>
    <dsp:sp modelId="{7712FBCD-8FA1-43F5-947A-EFB72AF97BEB}">
      <dsp:nvSpPr>
        <dsp:cNvPr id="0" name=""/>
        <dsp:cNvSpPr/>
      </dsp:nvSpPr>
      <dsp:spPr>
        <a:xfrm>
          <a:off x="1006631" y="342692"/>
          <a:ext cx="1932238" cy="1932528"/>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39000" b="-39000"/>
          </a:stretch>
        </a:blip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A32171-1CE4-4BE3-8FB4-35293297DAC1}">
      <dsp:nvSpPr>
        <dsp:cNvPr id="0" name=""/>
        <dsp:cNvSpPr/>
      </dsp:nvSpPr>
      <dsp:spPr>
        <a:xfrm>
          <a:off x="2162322" y="1438236"/>
          <a:ext cx="4167676" cy="1117718"/>
        </a:xfrm>
        <a:prstGeom prst="roundRect">
          <a:avLst/>
        </a:prstGeom>
        <a:solidFill>
          <a:schemeClr val="bg1"/>
        </a:solidFill>
        <a:ln w="19050" cap="flat" cmpd="sng" algn="ctr">
          <a:solidFill>
            <a:schemeClr val="bg1"/>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882158" tIns="148590" rIns="148590" bIns="148590" numCol="1" spcCol="1270" anchor="ctr" anchorCtr="0">
          <a:noAutofit/>
        </a:bodyPr>
        <a:lstStyle/>
        <a:p>
          <a:pPr marL="0" lvl="0" indent="0" algn="l" defTabSz="1733550">
            <a:lnSpc>
              <a:spcPct val="90000"/>
            </a:lnSpc>
            <a:spcBef>
              <a:spcPct val="0"/>
            </a:spcBef>
            <a:spcAft>
              <a:spcPct val="35000"/>
            </a:spcAft>
            <a:buNone/>
          </a:pPr>
          <a:r>
            <a:rPr lang="en-US" sz="3900" kern="1200" dirty="0">
              <a:solidFill>
                <a:schemeClr val="accent1">
                  <a:lumMod val="75000"/>
                </a:schemeClr>
              </a:solidFill>
            </a:rPr>
            <a:t>Jason Moran</a:t>
          </a:r>
        </a:p>
      </dsp:txBody>
      <dsp:txXfrm>
        <a:off x="2216884" y="1492798"/>
        <a:ext cx="4058552" cy="1008594"/>
      </dsp:txXfrm>
    </dsp:sp>
    <dsp:sp modelId="{7712FBCD-8FA1-43F5-947A-EFB72AF97BEB}">
      <dsp:nvSpPr>
        <dsp:cNvPr id="0" name=""/>
        <dsp:cNvSpPr/>
      </dsp:nvSpPr>
      <dsp:spPr>
        <a:xfrm>
          <a:off x="1051227" y="342692"/>
          <a:ext cx="1932238" cy="1932528"/>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16000" b="-16000"/>
          </a:stretch>
        </a:blip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A32171-1CE4-4BE3-8FB4-35293297DAC1}">
      <dsp:nvSpPr>
        <dsp:cNvPr id="0" name=""/>
        <dsp:cNvSpPr/>
      </dsp:nvSpPr>
      <dsp:spPr>
        <a:xfrm>
          <a:off x="2162322" y="1438236"/>
          <a:ext cx="4167676" cy="1117718"/>
        </a:xfrm>
        <a:prstGeom prst="roundRect">
          <a:avLst/>
        </a:prstGeom>
        <a:solidFill>
          <a:schemeClr val="bg1"/>
        </a:solidFill>
        <a:ln w="19050" cap="flat" cmpd="sng" algn="ctr">
          <a:solidFill>
            <a:schemeClr val="bg1"/>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882158" tIns="144780" rIns="144780" bIns="144780" numCol="1" spcCol="1270" anchor="ctr" anchorCtr="0">
          <a:noAutofit/>
        </a:bodyPr>
        <a:lstStyle/>
        <a:p>
          <a:pPr marL="0" lvl="0" indent="0" algn="l" defTabSz="1689100">
            <a:lnSpc>
              <a:spcPct val="90000"/>
            </a:lnSpc>
            <a:spcBef>
              <a:spcPct val="0"/>
            </a:spcBef>
            <a:spcAft>
              <a:spcPct val="35000"/>
            </a:spcAft>
            <a:buNone/>
          </a:pPr>
          <a:r>
            <a:rPr lang="en-US" sz="3800" kern="1200" dirty="0">
              <a:solidFill>
                <a:schemeClr val="accent1">
                  <a:lumMod val="75000"/>
                </a:schemeClr>
              </a:solidFill>
            </a:rPr>
            <a:t>Daniel Reyna</a:t>
          </a:r>
        </a:p>
      </dsp:txBody>
      <dsp:txXfrm>
        <a:off x="2216884" y="1492798"/>
        <a:ext cx="4058552" cy="1008594"/>
      </dsp:txXfrm>
    </dsp:sp>
    <dsp:sp modelId="{7712FBCD-8FA1-43F5-947A-EFB72AF97BEB}">
      <dsp:nvSpPr>
        <dsp:cNvPr id="0" name=""/>
        <dsp:cNvSpPr/>
      </dsp:nvSpPr>
      <dsp:spPr>
        <a:xfrm>
          <a:off x="1006631" y="342692"/>
          <a:ext cx="1932238" cy="1932528"/>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A32171-1CE4-4BE3-8FB4-35293297DAC1}">
      <dsp:nvSpPr>
        <dsp:cNvPr id="0" name=""/>
        <dsp:cNvSpPr/>
      </dsp:nvSpPr>
      <dsp:spPr>
        <a:xfrm>
          <a:off x="2162322" y="1438236"/>
          <a:ext cx="4167676" cy="1117718"/>
        </a:xfrm>
        <a:prstGeom prst="roundRect">
          <a:avLst/>
        </a:prstGeom>
        <a:solidFill>
          <a:schemeClr val="bg1"/>
        </a:solidFill>
        <a:ln w="19050" cap="flat" cmpd="sng" algn="ctr">
          <a:solidFill>
            <a:schemeClr val="bg1"/>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882158" tIns="167640" rIns="167640" bIns="167640" numCol="1" spcCol="1270" anchor="ctr" anchorCtr="0">
          <a:noAutofit/>
        </a:bodyPr>
        <a:lstStyle/>
        <a:p>
          <a:pPr marL="0" lvl="0" indent="0" algn="l" defTabSz="1955800">
            <a:lnSpc>
              <a:spcPct val="90000"/>
            </a:lnSpc>
            <a:spcBef>
              <a:spcPct val="0"/>
            </a:spcBef>
            <a:spcAft>
              <a:spcPct val="35000"/>
            </a:spcAft>
            <a:buNone/>
          </a:pPr>
          <a:r>
            <a:rPr lang="en-US" sz="4400" kern="1200" dirty="0">
              <a:solidFill>
                <a:schemeClr val="accent1">
                  <a:lumMod val="75000"/>
                </a:schemeClr>
              </a:solidFill>
            </a:rPr>
            <a:t>Chris Miller</a:t>
          </a:r>
        </a:p>
      </dsp:txBody>
      <dsp:txXfrm>
        <a:off x="2216884" y="1492798"/>
        <a:ext cx="4058552" cy="1008594"/>
      </dsp:txXfrm>
    </dsp:sp>
    <dsp:sp modelId="{7712FBCD-8FA1-43F5-947A-EFB72AF97BEB}">
      <dsp:nvSpPr>
        <dsp:cNvPr id="0" name=""/>
        <dsp:cNvSpPr/>
      </dsp:nvSpPr>
      <dsp:spPr>
        <a:xfrm>
          <a:off x="1006631" y="342692"/>
          <a:ext cx="1932238" cy="1932528"/>
        </a:xfrm>
        <a:prstGeom prst="ellipse">
          <a:avLst/>
        </a:prstGeom>
        <a:blipFill>
          <a:blip xmlns:r="http://schemas.openxmlformats.org/officeDocument/2006/relationships" r:embed="rId1"/>
          <a:srcRect/>
          <a:stretch>
            <a:fillRect t="-9000" b="-9000"/>
          </a:stretch>
        </a:blip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A32171-1CE4-4BE3-8FB4-35293297DAC1}">
      <dsp:nvSpPr>
        <dsp:cNvPr id="0" name=""/>
        <dsp:cNvSpPr/>
      </dsp:nvSpPr>
      <dsp:spPr>
        <a:xfrm>
          <a:off x="2162322" y="1438236"/>
          <a:ext cx="4167676" cy="1117718"/>
        </a:xfrm>
        <a:prstGeom prst="roundRect">
          <a:avLst/>
        </a:prstGeom>
        <a:solidFill>
          <a:schemeClr val="bg1"/>
        </a:solidFill>
        <a:ln w="19050" cap="flat" cmpd="sng" algn="ctr">
          <a:solidFill>
            <a:schemeClr val="bg1"/>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882158" tIns="129540" rIns="129540" bIns="129540" numCol="1" spcCol="1270" anchor="ctr" anchorCtr="0">
          <a:noAutofit/>
        </a:bodyPr>
        <a:lstStyle/>
        <a:p>
          <a:pPr marL="0" lvl="0" indent="0" algn="l" defTabSz="1511300">
            <a:lnSpc>
              <a:spcPct val="90000"/>
            </a:lnSpc>
            <a:spcBef>
              <a:spcPct val="0"/>
            </a:spcBef>
            <a:spcAft>
              <a:spcPct val="35000"/>
            </a:spcAft>
            <a:buNone/>
          </a:pPr>
          <a:r>
            <a:rPr lang="en-US" sz="3400" kern="1200" dirty="0">
              <a:solidFill>
                <a:schemeClr val="accent1">
                  <a:lumMod val="75000"/>
                </a:schemeClr>
              </a:solidFill>
            </a:rPr>
            <a:t>Paul Rodriguez</a:t>
          </a:r>
        </a:p>
      </dsp:txBody>
      <dsp:txXfrm>
        <a:off x="2216884" y="1492798"/>
        <a:ext cx="4058552" cy="1008594"/>
      </dsp:txXfrm>
    </dsp:sp>
    <dsp:sp modelId="{7712FBCD-8FA1-43F5-947A-EFB72AF97BEB}">
      <dsp:nvSpPr>
        <dsp:cNvPr id="0" name=""/>
        <dsp:cNvSpPr/>
      </dsp:nvSpPr>
      <dsp:spPr>
        <a:xfrm>
          <a:off x="1006631" y="342692"/>
          <a:ext cx="1932238" cy="1932528"/>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13000" b="-13000"/>
          </a:stretch>
        </a:blip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AscendingPictureAccentProcess">
  <dgm:title val=""/>
  <dgm:desc val=""/>
  <dgm:catLst>
    <dgm:cat type="process" pri="22500"/>
    <dgm:cat type="picture" pri="16000"/>
    <dgm:cat type="pictureconvert" pri="16000"/>
  </dgm:catLst>
  <dgm:samp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shape xmlns:r="http://schemas.openxmlformats.org/officeDocument/2006/relationships" r:blip="">
      <dgm:adjLst/>
    </dgm:shape>
    <dgm:choose name="Name1">
      <dgm:if name="Name2" axis="ch" ptType="node" func="cnt" op="equ" val="1">
        <dgm:choose name="Name3">
          <dgm:if name="Name4" func="var" arg="dir" op="equ" val="norm">
            <dgm:choose name="Name5">
              <dgm:if name="Name6" axis="des" func="maxDepth" op="gt" val="1">
                <dgm:alg type="composite">
                  <dgm:param type="ar" val="2.7"/>
                </dgm:alg>
                <dgm:constrLst>
                  <dgm:constr type="primFontSz" for="ch" forName="parTx1" op="equ" val="65"/>
                  <dgm:constr type="primFontSz" for="ch" forName="desTx1" op="equ" val="65"/>
                  <dgm:constr type="userD" refType="w" fact="0.0247"/>
                  <dgm:constr type="l" for="ch" forName="parTx1" refType="w" fact="0.2711"/>
                  <dgm:constr type="t" for="ch" forName="parTx1" refType="h" fact="0.9603"/>
                  <dgm:constr type="w" for="ch" forName="parTx1" refType="w" fact="0.5325"/>
                  <dgm:constr type="h" for="ch" forName="parTx1" refType="h" fact="0.3856"/>
                  <dgm:constr type="ctrX" for="ch" forName="picture1" refType="w" fact="0.2469"/>
                  <dgm:constr type="ctrY" for="ch" forName="picture1" refType="h" fact="0.9"/>
                  <dgm:constr type="w" for="ch" forName="picture1" refType="w" fact="0.2469"/>
                  <dgm:constr type="h" for="ch" forName="picture1" refType="h" fact="0.6667"/>
                  <dgm:constr type="l" for="ch" forName="desTx1" refType="r" refFor="ch" refForName="parTx1"/>
                  <dgm:constr type="r" for="ch" forName="desTx1" refType="w"/>
                  <dgm:constr type="t" for="ch" forName="desTx1" refType="t" refFor="ch" refForName="parTx1"/>
                  <dgm:constr type="h" for="ch" forName="desTx1" refType="h" refFor="ch" refForName="parTx1"/>
                </dgm:constrLst>
              </dgm:if>
              <dgm:else name="Name7">
                <dgm:alg type="composite">
                  <dgm:param type="ar" val="2"/>
                </dgm:alg>
                <dgm:constrLst>
                  <dgm:constr type="primFontSz" for="ch" forName="parTx1" op="equ" val="65"/>
                  <dgm:constr type="userD" refType="w" fact="0.0333"/>
                  <dgm:constr type="l" for="ch" forName="parTx1" refType="w" fact="0.366"/>
                  <dgm:constr type="t" for="ch" forName="parTx1" refType="h" fact="0.7113"/>
                  <dgm:constr type="w" for="ch" forName="parTx1" refType="w" fact="0.7189"/>
                  <dgm:constr type="h" for="ch" forName="parTx1" refType="h" fact="0.3856"/>
                  <dgm:constr type="ctrX" for="ch" forName="picture1" refType="w" fact="0.3333"/>
                  <dgm:constr type="ctrY" for="ch" forName="picture1" refType="h" fact="0.6667"/>
                  <dgm:constr type="w" for="ch" forName="picture1" refType="w" fact="0.3333"/>
                  <dgm:constr type="h" for="ch" forName="picture1" refType="h" fact="0.6667"/>
                </dgm:constrLst>
              </dgm:else>
            </dgm:choose>
          </dgm:if>
          <dgm:else name="Name8">
            <dgm:choose name="Name9">
              <dgm:if name="Name10" axis="des" func="maxDepth" op="gt" val="1">
                <dgm:alg type="composite">
                  <dgm:param type="ar" val="2.7"/>
                </dgm:alg>
                <dgm:constrLst>
                  <dgm:constr type="primFontSz" for="ch" forName="parTx1" op="equ" val="65"/>
                  <dgm:constr type="primFontSz" for="ch" forName="desTx1" op="equ" val="65"/>
                  <dgm:constr type="userD" refType="w" fact="0.0247"/>
                  <dgm:constr type="r" for="ch" forName="parTx1" refType="w" fact="0.7289"/>
                  <dgm:constr type="t" for="ch" forName="parTx1" refType="h" fact="0.9603"/>
                  <dgm:constr type="w" for="ch" forName="parTx1" refType="w" fact="0.5325"/>
                  <dgm:constr type="h" for="ch" forName="parTx1" refType="h" fact="0.3856"/>
                  <dgm:constr type="ctrX" for="ch" forName="picture1" refType="w" fact="0.7531"/>
                  <dgm:constr type="ctrY" for="ch" forName="picture1" refType="h" fact="0.9"/>
                  <dgm:constr type="w" for="ch" forName="picture1" refType="w" fact="0.2469"/>
                  <dgm:constr type="h" for="ch" forName="picture1" refType="h" fact="0.6667"/>
                  <dgm:constr type="r" for="ch" forName="desTx1" refType="l" refFor="ch" refForName="parTx1"/>
                  <dgm:constr type="l" for="ch" forName="desTx1"/>
                  <dgm:constr type="t" for="ch" forName="desTx1" refType="t" refFor="ch" refForName="parTx1"/>
                  <dgm:constr type="h" for="ch" forName="desTx1" refType="h" refFor="ch" refForName="parTx1"/>
                </dgm:constrLst>
              </dgm:if>
              <dgm:else name="Name11">
                <dgm:alg type="composite">
                  <dgm:param type="ar" val="2"/>
                </dgm:alg>
                <dgm:constrLst>
                  <dgm:constr type="primFontSz" for="ch" forName="parTx1" op="equ" val="65"/>
                  <dgm:constr type="userD" refType="w" fact="0.0333"/>
                  <dgm:constr type="r" for="ch" forName="parTx1" refType="w" fact="0.634"/>
                  <dgm:constr type="t" for="ch" forName="parTx1" refType="h" fact="0.7113"/>
                  <dgm:constr type="w" for="ch" forName="parTx1" refType="w" fact="0.7189"/>
                  <dgm:constr type="h" for="ch" forName="parTx1" refType="h" fact="0.3856"/>
                  <dgm:constr type="ctrX" for="ch" forName="picture1" refType="w" fact="0.6667"/>
                  <dgm:constr type="ctrY" for="ch" forName="picture1" refType="h" fact="0.6667"/>
                  <dgm:constr type="w" for="ch" forName="picture1" refType="w" fact="0.3333"/>
                  <dgm:constr type="h" for="ch" forName="picture1" refType="h" fact="0.6667"/>
                </dgm:constrLst>
              </dgm:else>
            </dgm:choose>
          </dgm:else>
        </dgm:choose>
      </dgm:if>
      <dgm:if name="Name12" axis="ch" ptType="node" func="cnt" op="equ" val="2">
        <dgm:choose name="Name13">
          <dgm:if name="Name14" func="var" arg="dir" op="equ" val="norm">
            <dgm:choose name="Name15">
              <dgm:if name="Name16" axis="des" func="maxDepth" op="gt" val="1">
                <dgm:alg type="composite">
                  <dgm:param type="ar" val="2"/>
                </dgm:alg>
                <dgm:constrLst>
                  <dgm:constr type="primFontSz" for="ch" forName="parTx1" op="equ" val="65"/>
                  <dgm:constr type="primFontSz" for="ch" forName="parTx2" refType="primFontSz" refFor="ch" refForName="parTx1" op="equ"/>
                  <dgm:constr type="primFontSz" for="ch" forName="desTx1" op="equ" val="65"/>
                  <dgm:constr type="primFontSz" for="ch" forName="desTx2" refType="primFontSz" refFor="ch" refForName="desTx1" op="equ"/>
                  <dgm:constr type="userD" refType="w" fact="0.0188"/>
                  <dgm:constr type="ctrX" for="ch" forName="dot1" refType="w" fact="0.3221"/>
                  <dgm:constr type="ctrY" for="ch" forName="dot1" refType="h" fact="0.5911"/>
                  <dgm:constr type="w" for="ch" forName="dot1" refType="userD"/>
                  <dgm:constr type="h" for="ch" forName="dot1" refType="userD"/>
                  <dgm:constr type="ctrX" for="ch" forName="dot2" refType="w" fact="0.3056"/>
                  <dgm:constr type="ctrY" for="ch" forName="dot2" refType="h" fact="0.644"/>
                  <dgm:constr type="w" for="ch" forName="dot2" refType="userD"/>
                  <dgm:constr type="h" for="ch" forName="dot2" refType="userD"/>
                  <dgm:constr type="ctrX" for="ch" forName="dot3" refType="w" fact="0.2859"/>
                  <dgm:constr type="ctrY" for="ch" forName="dot3" refType="h" fact="0.6898"/>
                  <dgm:constr type="w" for="ch" forName="dot3" refType="userD"/>
                  <dgm:constr type="h" for="ch" forName="dot3" refType="userD"/>
                  <dgm:constr type="ctrX" for="ch" forName="dotArrow1" refType="w" fact="0.3095"/>
                  <dgm:constr type="ctrY" for="ch" forName="dotArrow1" refType="h" fact="0.0587"/>
                  <dgm:constr type="w" for="ch" forName="dotArrow1" refType="userD"/>
                  <dgm:constr type="h" for="ch" forName="dotArrow1" refType="userD"/>
                  <dgm:constr type="ctrX" for="ch" forName="dotArrow2" refType="w" fact="0.3346"/>
                  <dgm:constr type="ctrY" for="ch" forName="dotArrow2" refType="h" fact="0.0287"/>
                  <dgm:constr type="w" for="ch" forName="dotArrow2" refType="userD"/>
                  <dgm:constr type="h" for="ch" forName="dotArrow2" refType="userD"/>
                  <dgm:constr type="ctrX" for="ch" forName="dotArrow3" refType="w" fact="0.3597"/>
                  <dgm:constr type="ctrY" for="ch" forName="dotArrow3" refType="h" fact="-0.0013"/>
                  <dgm:constr type="w" for="ch" forName="dotArrow3" refType="userD"/>
                  <dgm:constr type="h" for="ch" forName="dotArrow3" refType="userD"/>
                  <dgm:constr type="ctrX" for="ch" forName="dotArrow4" refType="w" fact="0.3848"/>
                  <dgm:constr type="ctrY" for="ch" forName="dotArrow4" refType="h" fact="0.0287"/>
                  <dgm:constr type="w" for="ch" forName="dotArrow4" refType="userD"/>
                  <dgm:constr type="h" for="ch" forName="dotArrow4" refType="userD"/>
                  <dgm:constr type="ctrX" for="ch" forName="dotArrow5" refType="w" fact="0.41"/>
                  <dgm:constr type="ctrY" for="ch" forName="dotArrow5" refType="h" fact="0.0587"/>
                  <dgm:constr type="w" for="ch" forName="dotArrow5" refType="userD"/>
                  <dgm:constr type="h" for="ch" forName="dotArrow5" refType="userD"/>
                  <dgm:constr type="ctrX" for="ch" forName="dotArrow6" refType="w" fact="0.3597"/>
                  <dgm:constr type="ctrY" for="ch" forName="dotArrow6" refType="h" fact="0.062"/>
                  <dgm:constr type="w" for="ch" forName="dotArrow6" refType="userD"/>
                  <dgm:constr type="h" for="ch" forName="dotArrow6" refType="userD"/>
                  <dgm:constr type="ctrX" for="ch" forName="dotArrow7" refType="w" fact="0.3597"/>
                  <dgm:constr type="ctrY" for="ch" forName="dotArrow7" refType="h" fact="0.1253"/>
                  <dgm:constr type="w" for="ch" forName="dotArrow7" refType="userD"/>
                  <dgm:constr type="h" for="ch" forName="dotArrow7" refType="userD"/>
                  <dgm:constr type="l" for="ch" forName="parTx1" refType="w" fact="0.197"/>
                  <dgm:constr type="t" for="ch" forName="parTx1" refType="h" fact="0.8169"/>
                  <dgm:constr type="w" for="ch" forName="parTx1" refType="w" fact="0.4064"/>
                  <dgm:constr type="h" for="ch" forName="parTx1" refType="h" fact="0.218"/>
                  <dgm:constr type="ctrX" for="ch" forName="picture1" refType="w" fact="0.1785"/>
                  <dgm:constr type="ctrY" for="ch" forName="picture1" refType="h" fact="0.7834"/>
                  <dgm:constr type="w" for="ch" forName="picture1" refType="w" fact="0.1884"/>
                  <dgm:constr type="h" for="ch" forName="picture1" refType="h" fact="0.3768"/>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3688"/>
                  <dgm:constr type="t" for="ch" forName="parTx2" refType="h" fact="0.3905"/>
                  <dgm:constr type="w" for="ch" forName="parTx2" refType="w" fact="0.4064"/>
                  <dgm:constr type="h" for="ch" forName="parTx2" refType="h" fact="0.218"/>
                  <dgm:constr type="ctrX" for="ch" forName="picture2" refType="w" fact="0.3503"/>
                  <dgm:constr type="ctrY" for="ch" forName="picture2" refType="h" fact="0.357"/>
                  <dgm:constr type="w" for="ch" forName="picture2" refType="w" fact="0.1884"/>
                  <dgm:constr type="h" for="ch" forName="picture2" refType="h" fact="0.3768"/>
                  <dgm:constr type="l" for="ch" forName="desTx2" refType="r" refFor="ch" refForName="parTx2"/>
                  <dgm:constr type="r" for="ch" forName="desTx2" refType="w"/>
                  <dgm:constr type="t" for="ch" forName="desTx2" refType="t" refFor="ch" refForName="parTx2"/>
                  <dgm:constr type="h" for="ch" forName="desTx2" refType="h" refFor="ch" refForName="parTx2"/>
                </dgm:constrLst>
              </dgm:if>
              <dgm:else name="Name17">
                <dgm:alg type="composite">
                  <dgm:param type="ar" val="1.5073"/>
                </dgm:alg>
                <dgm:constrLst>
                  <dgm:constr type="primFontSz" for="ch" forName="parTx1" op="equ" val="65"/>
                  <dgm:constr type="primFontSz" for="ch" forName="parTx2" refType="primFontSz" refFor="ch" refForName="parTx1" op="equ"/>
                  <dgm:constr type="userD" refType="w" fact="0.025"/>
                  <dgm:constr type="ctrX" for="ch" forName="dot1" refType="w" fact="0.4274"/>
                  <dgm:constr type="ctrY" for="ch" forName="dot1" refType="h" fact="0.5911"/>
                  <dgm:constr type="w" for="ch" forName="dot1" refType="userD"/>
                  <dgm:constr type="h" for="ch" forName="dot1" refType="userD"/>
                  <dgm:constr type="ctrX" for="ch" forName="dot2" refType="w" fact="0.4055"/>
                  <dgm:constr type="ctrY" for="ch" forName="dot2" refType="h" fact="0.644"/>
                  <dgm:constr type="w" for="ch" forName="dot2" refType="userD"/>
                  <dgm:constr type="h" for="ch" forName="dot2" refType="userD"/>
                  <dgm:constr type="ctrX" for="ch" forName="dot3" refType="w" fact="0.3794"/>
                  <dgm:constr type="ctrY" for="ch" forName="dot3" refType="h" fact="0.6898"/>
                  <dgm:constr type="w" for="ch" forName="dot3" refType="userD"/>
                  <dgm:constr type="h" for="ch" forName="dot3" refType="userD"/>
                  <dgm:constr type="ctrX" for="ch" forName="dotArrow1" refType="w" fact="0.4106"/>
                  <dgm:constr type="ctrY" for="ch" forName="dotArrow1" refType="h" fact="0.0587"/>
                  <dgm:constr type="w" for="ch" forName="dotArrow1" refType="userD"/>
                  <dgm:constr type="h" for="ch" forName="dotArrow1" refType="userD"/>
                  <dgm:constr type="ctrX" for="ch" forName="dotArrow2" refType="w" fact="0.444"/>
                  <dgm:constr type="ctrY" for="ch" forName="dotArrow2" refType="h" fact="0.0287"/>
                  <dgm:constr type="w" for="ch" forName="dotArrow2" refType="userD"/>
                  <dgm:constr type="h" for="ch" forName="dotArrow2" refType="userD"/>
                  <dgm:constr type="ctrX" for="ch" forName="dotArrow3" refType="w" fact="0.4773"/>
                  <dgm:constr type="ctrY" for="ch" forName="dotArrow3" refType="h" fact="-0.0013"/>
                  <dgm:constr type="w" for="ch" forName="dotArrow3" refType="userD"/>
                  <dgm:constr type="h" for="ch" forName="dotArrow3" refType="userD"/>
                  <dgm:constr type="ctrX" for="ch" forName="dotArrow4" refType="w" fact="0.5106"/>
                  <dgm:constr type="ctrY" for="ch" forName="dotArrow4" refType="h" fact="0.0287"/>
                  <dgm:constr type="w" for="ch" forName="dotArrow4" refType="userD"/>
                  <dgm:constr type="h" for="ch" forName="dotArrow4" refType="userD"/>
                  <dgm:constr type="ctrX" for="ch" forName="dotArrow5" refType="w" fact="0.544"/>
                  <dgm:constr type="ctrY" for="ch" forName="dotArrow5" refType="h" fact="0.0587"/>
                  <dgm:constr type="w" for="ch" forName="dotArrow5" refType="userD"/>
                  <dgm:constr type="h" for="ch" forName="dotArrow5" refType="userD"/>
                  <dgm:constr type="ctrX" for="ch" forName="dotArrow6" refType="w" fact="0.4773"/>
                  <dgm:constr type="ctrY" for="ch" forName="dotArrow6" refType="h" fact="0.062"/>
                  <dgm:constr type="w" for="ch" forName="dotArrow6" refType="userD"/>
                  <dgm:constr type="h" for="ch" forName="dotArrow6" refType="userD"/>
                  <dgm:constr type="ctrX" for="ch" forName="dotArrow7" refType="w" fact="0.4773"/>
                  <dgm:constr type="ctrY" for="ch" forName="dotArrow7" refType="h" fact="0.1253"/>
                  <dgm:constr type="w" for="ch" forName="dotArrow7" refType="userD"/>
                  <dgm:constr type="h" for="ch" forName="dotArrow7" refType="userD"/>
                  <dgm:constr type="l" for="ch" forName="parTx1" refType="w" fact="0.2614"/>
                  <dgm:constr type="t" for="ch" forName="parTx1" refType="h" fact="0.8086"/>
                  <dgm:constr type="w" for="ch" forName="parTx1" refType="w" fact="0.5392"/>
                  <dgm:constr type="h" for="ch" forName="parTx1" refType="h" fact="0.218"/>
                  <dgm:constr type="ctrX" for="ch" forName="picture1" refType="w" fact="0.2369"/>
                  <dgm:constr type="ctrY" for="ch" forName="picture1" refType="h" fact="0.7834"/>
                  <dgm:constr type="w" for="ch" forName="picture1" refType="w" fact="0.25"/>
                  <dgm:constr type="h" for="ch" forName="picture1" refType="h" fact="0.3768"/>
                  <dgm:constr type="l" for="ch" forName="parTx2" refType="w" fact="0.4893"/>
                  <dgm:constr type="t" for="ch" forName="parTx2" refType="h" fact="0.3822"/>
                  <dgm:constr type="w" for="ch" forName="parTx2" refType="w" fact="0.5392"/>
                  <dgm:constr type="h" for="ch" forName="parTx2" refType="h" fact="0.218"/>
                  <dgm:constr type="ctrX" for="ch" forName="picture2" refType="w" fact="0.4648"/>
                  <dgm:constr type="ctrY" for="ch" forName="picture2" refType="h" fact="0.357"/>
                  <dgm:constr type="w" for="ch" forName="picture2" refType="w" fact="0.25"/>
                  <dgm:constr type="h" for="ch" forName="picture2" refType="h" fact="0.3768"/>
                </dgm:constrLst>
              </dgm:else>
            </dgm:choose>
          </dgm:if>
          <dgm:else name="Name18">
            <dgm:choose name="Name19">
              <dgm:if name="Name20" axis="des" func="maxDepth" op="gt" val="1">
                <dgm:alg type="composite">
                  <dgm:param type="ar" val="2"/>
                </dgm:alg>
                <dgm:constrLst>
                  <dgm:constr type="primFontSz" for="ch" forName="parTx1" op="equ" val="65"/>
                  <dgm:constr type="primFontSz" for="ch" forName="parTx2" refType="primFontSz" refFor="ch" refForName="parTx1" op="equ"/>
                  <dgm:constr type="primFontSz" for="ch" forName="desTx1" op="equ" val="65"/>
                  <dgm:constr type="primFontSz" for="ch" forName="desTx2" refType="primFontSz" refFor="ch" refForName="desTx1" op="equ"/>
                  <dgm:constr type="userD" refType="w" fact="0.0188"/>
                  <dgm:constr type="ctrX" for="ch" forName="dot1" refType="w" fact="0.6779"/>
                  <dgm:constr type="ctrY" for="ch" forName="dot1" refType="h" fact="0.5911"/>
                  <dgm:constr type="w" for="ch" forName="dot1" refType="userD"/>
                  <dgm:constr type="h" for="ch" forName="dot1" refType="userD"/>
                  <dgm:constr type="ctrX" for="ch" forName="dot2" refType="w" fact="0.6944"/>
                  <dgm:constr type="ctrY" for="ch" forName="dot2" refType="h" fact="0.644"/>
                  <dgm:constr type="w" for="ch" forName="dot2" refType="userD"/>
                  <dgm:constr type="h" for="ch" forName="dot2" refType="userD"/>
                  <dgm:constr type="ctrX" for="ch" forName="dot3" refType="w" fact="0.7141"/>
                  <dgm:constr type="ctrY" for="ch" forName="dot3" refType="h" fact="0.6898"/>
                  <dgm:constr type="w" for="ch" forName="dot3" refType="userD"/>
                  <dgm:constr type="h" for="ch" forName="dot3" refType="userD"/>
                  <dgm:constr type="ctrX" for="ch" forName="dotArrow1" refType="w" fact="0.6905"/>
                  <dgm:constr type="ctrY" for="ch" forName="dotArrow1" refType="h" fact="0.0587"/>
                  <dgm:constr type="w" for="ch" forName="dotArrow1" refType="userD"/>
                  <dgm:constr type="h" for="ch" forName="dotArrow1" refType="userD"/>
                  <dgm:constr type="ctrX" for="ch" forName="dotArrow2" refType="w" fact="0.6654"/>
                  <dgm:constr type="ctrY" for="ch" forName="dotArrow2" refType="h" fact="0.0287"/>
                  <dgm:constr type="w" for="ch" forName="dotArrow2" refType="userD"/>
                  <dgm:constr type="h" for="ch" forName="dotArrow2" refType="userD"/>
                  <dgm:constr type="ctrX" for="ch" forName="dotArrow3" refType="w" fact="0.6403"/>
                  <dgm:constr type="ctrY" for="ch" forName="dotArrow3" refType="h" fact="-0.0013"/>
                  <dgm:constr type="w" for="ch" forName="dotArrow3" refType="userD"/>
                  <dgm:constr type="h" for="ch" forName="dotArrow3" refType="userD"/>
                  <dgm:constr type="ctrX" for="ch" forName="dotArrow4" refType="w" fact="0.6152"/>
                  <dgm:constr type="ctrY" for="ch" forName="dotArrow4" refType="h" fact="0.0287"/>
                  <dgm:constr type="w" for="ch" forName="dotArrow4" refType="userD"/>
                  <dgm:constr type="h" for="ch" forName="dotArrow4" refType="userD"/>
                  <dgm:constr type="ctrX" for="ch" forName="dotArrow5" refType="w" fact="0.59"/>
                  <dgm:constr type="ctrY" for="ch" forName="dotArrow5" refType="h" fact="0.0587"/>
                  <dgm:constr type="w" for="ch" forName="dotArrow5" refType="userD"/>
                  <dgm:constr type="h" for="ch" forName="dotArrow5" refType="userD"/>
                  <dgm:constr type="ctrX" for="ch" forName="dotArrow6" refType="w" fact="0.6403"/>
                  <dgm:constr type="ctrY" for="ch" forName="dotArrow6" refType="h" fact="0.062"/>
                  <dgm:constr type="w" for="ch" forName="dotArrow6" refType="userD"/>
                  <dgm:constr type="h" for="ch" forName="dotArrow6" refType="userD"/>
                  <dgm:constr type="ctrX" for="ch" forName="dotArrow7" refType="w" fact="0.6403"/>
                  <dgm:constr type="ctrY" for="ch" forName="dotArrow7" refType="h" fact="0.1253"/>
                  <dgm:constr type="w" for="ch" forName="dotArrow7" refType="userD"/>
                  <dgm:constr type="h" for="ch" forName="dotArrow7" refType="userD"/>
                  <dgm:constr type="r" for="ch" forName="parTx1" refType="w" fact="0.803"/>
                  <dgm:constr type="t" for="ch" forName="parTx1" refType="h" fact="0.8169"/>
                  <dgm:constr type="w" for="ch" forName="parTx1" refType="w" fact="0.4064"/>
                  <dgm:constr type="h" for="ch" forName="parTx1" refType="h" fact="0.218"/>
                  <dgm:constr type="ctrX" for="ch" forName="picture1" refType="w" fact="0.8215"/>
                  <dgm:constr type="ctrY" for="ch" forName="picture1" refType="h" fact="0.7834"/>
                  <dgm:constr type="w" for="ch" forName="picture1" refType="w" fact="0.1884"/>
                  <dgm:constr type="h" for="ch" forName="picture1" refType="h" fact="0.3768"/>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6312"/>
                  <dgm:constr type="t" for="ch" forName="parTx2" refType="h" fact="0.3905"/>
                  <dgm:constr type="w" for="ch" forName="parTx2" refType="w" fact="0.4064"/>
                  <dgm:constr type="h" for="ch" forName="parTx2" refType="h" fact="0.218"/>
                  <dgm:constr type="ctrX" for="ch" forName="picture2" refType="w" fact="0.6497"/>
                  <dgm:constr type="ctrY" for="ch" forName="picture2" refType="h" fact="0.357"/>
                  <dgm:constr type="w" for="ch" forName="picture2" refType="w" fact="0.1884"/>
                  <dgm:constr type="h" for="ch" forName="picture2" refType="h" fact="0.3768"/>
                  <dgm:constr type="r" for="ch" forName="desTx2" refType="l" refFor="ch" refForName="parTx2"/>
                  <dgm:constr type="l" for="ch" forName="desTx2"/>
                  <dgm:constr type="t" for="ch" forName="desTx2" refType="t" refFor="ch" refForName="parTx2"/>
                  <dgm:constr type="h" for="ch" forName="desTx2" refType="h" refFor="ch" refForName="parTx2"/>
                </dgm:constrLst>
              </dgm:if>
              <dgm:else name="Name21">
                <dgm:alg type="composite">
                  <dgm:param type="ar" val="1.5073"/>
                </dgm:alg>
                <dgm:constrLst>
                  <dgm:constr type="primFontSz" for="ch" forName="parTx1" op="equ" val="65"/>
                  <dgm:constr type="primFontSz" for="ch" forName="parTx2" refType="primFontSz" refFor="ch" refForName="parTx1" op="equ"/>
                  <dgm:constr type="userD" refType="w" fact="0.025"/>
                  <dgm:constr type="ctrX" for="ch" forName="dot1" refType="w" fact="0.5726"/>
                  <dgm:constr type="ctrY" for="ch" forName="dot1" refType="h" fact="0.5911"/>
                  <dgm:constr type="w" for="ch" forName="dot1" refType="userD"/>
                  <dgm:constr type="h" for="ch" forName="dot1" refType="userD"/>
                  <dgm:constr type="ctrX" for="ch" forName="dot2" refType="w" fact="0.5945"/>
                  <dgm:constr type="ctrY" for="ch" forName="dot2" refType="h" fact="0.644"/>
                  <dgm:constr type="w" for="ch" forName="dot2" refType="userD"/>
                  <dgm:constr type="h" for="ch" forName="dot2" refType="userD"/>
                  <dgm:constr type="ctrX" for="ch" forName="dot3" refType="w" fact="0.6206"/>
                  <dgm:constr type="ctrY" for="ch" forName="dot3" refType="h" fact="0.6898"/>
                  <dgm:constr type="w" for="ch" forName="dot3" refType="userD"/>
                  <dgm:constr type="h" for="ch" forName="dot3" refType="userD"/>
                  <dgm:constr type="ctrX" for="ch" forName="dotArrow1" refType="w" fact="0.5894"/>
                  <dgm:constr type="ctrY" for="ch" forName="dotArrow1" refType="h" fact="0.0587"/>
                  <dgm:constr type="w" for="ch" forName="dotArrow1" refType="userD"/>
                  <dgm:constr type="h" for="ch" forName="dotArrow1" refType="userD"/>
                  <dgm:constr type="ctrX" for="ch" forName="dotArrow2" refType="w" fact="0.556"/>
                  <dgm:constr type="ctrY" for="ch" forName="dotArrow2" refType="h" fact="0.0287"/>
                  <dgm:constr type="w" for="ch" forName="dotArrow2" refType="userD"/>
                  <dgm:constr type="h" for="ch" forName="dotArrow2" refType="userD"/>
                  <dgm:constr type="ctrX" for="ch" forName="dotArrow3" refType="w" fact="0.5227"/>
                  <dgm:constr type="ctrY" for="ch" forName="dotArrow3" refType="h" fact="-0.0013"/>
                  <dgm:constr type="w" for="ch" forName="dotArrow3" refType="userD"/>
                  <dgm:constr type="h" for="ch" forName="dotArrow3" refType="userD"/>
                  <dgm:constr type="ctrX" for="ch" forName="dotArrow4" refType="w" fact="0.4894"/>
                  <dgm:constr type="ctrY" for="ch" forName="dotArrow4" refType="h" fact="0.0287"/>
                  <dgm:constr type="w" for="ch" forName="dotArrow4" refType="userD"/>
                  <dgm:constr type="h" for="ch" forName="dotArrow4" refType="userD"/>
                  <dgm:constr type="ctrX" for="ch" forName="dotArrow5" refType="w" fact="0.456"/>
                  <dgm:constr type="ctrY" for="ch" forName="dotArrow5" refType="h" fact="0.0587"/>
                  <dgm:constr type="w" for="ch" forName="dotArrow5" refType="userD"/>
                  <dgm:constr type="h" for="ch" forName="dotArrow5" refType="userD"/>
                  <dgm:constr type="ctrX" for="ch" forName="dotArrow6" refType="w" fact="0.5227"/>
                  <dgm:constr type="ctrY" for="ch" forName="dotArrow6" refType="h" fact="0.062"/>
                  <dgm:constr type="w" for="ch" forName="dotArrow6" refType="userD"/>
                  <dgm:constr type="h" for="ch" forName="dotArrow6" refType="userD"/>
                  <dgm:constr type="ctrX" for="ch" forName="dotArrow7" refType="w" fact="0.5227"/>
                  <dgm:constr type="ctrY" for="ch" forName="dotArrow7" refType="h" fact="0.1253"/>
                  <dgm:constr type="w" for="ch" forName="dotArrow7" refType="userD"/>
                  <dgm:constr type="h" for="ch" forName="dotArrow7" refType="userD"/>
                  <dgm:constr type="r" for="ch" forName="parTx1" refType="w" fact="0.7386"/>
                  <dgm:constr type="t" for="ch" forName="parTx1" refType="h" fact="0.8086"/>
                  <dgm:constr type="w" for="ch" forName="parTx1" refType="w" fact="0.5392"/>
                  <dgm:constr type="h" for="ch" forName="parTx1" refType="h" fact="0.218"/>
                  <dgm:constr type="ctrX" for="ch" forName="picture1" refType="w" fact="0.7631"/>
                  <dgm:constr type="ctrY" for="ch" forName="picture1" refType="h" fact="0.7834"/>
                  <dgm:constr type="w" for="ch" forName="picture1" refType="w" fact="0.25"/>
                  <dgm:constr type="h" for="ch" forName="picture1" refType="h" fact="0.3768"/>
                  <dgm:constr type="r" for="ch" forName="parTx2" refType="w" fact="0.5107"/>
                  <dgm:constr type="t" for="ch" forName="parTx2" refType="h" fact="0.3822"/>
                  <dgm:constr type="w" for="ch" forName="parTx2" refType="w" fact="0.5392"/>
                  <dgm:constr type="h" for="ch" forName="parTx2" refType="h" fact="0.218"/>
                  <dgm:constr type="ctrX" for="ch" forName="picture2" refType="w" fact="0.5352"/>
                  <dgm:constr type="ctrY" for="ch" forName="picture2" refType="h" fact="0.357"/>
                  <dgm:constr type="w" for="ch" forName="picture2" refType="w" fact="0.25"/>
                  <dgm:constr type="h" for="ch" forName="picture2" refType="h" fact="0.3768"/>
                </dgm:constrLst>
              </dgm:else>
            </dgm:choose>
          </dgm:else>
        </dgm:choose>
      </dgm:if>
      <dgm:if name="Name22" axis="ch" ptType="node" func="cnt" op="equ" val="3">
        <dgm:choose name="Name23">
          <dgm:if name="Name24" func="var" arg="dir" op="equ" val="norm">
            <dgm:choose name="Name25">
              <dgm:if name="Name26" axis="des" func="maxDepth" op="gt" val="1">
                <dgm:alg type="composite">
                  <dgm:param type="ar" val="1.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userD" refType="w" fact="0.0162"/>
                  <dgm:constr type="ctrX" for="ch" forName="dot1" refType="w" fact="0.2981"/>
                  <dgm:constr type="ctrY" for="ch" forName="dot1" refType="h" fact="0.763"/>
                  <dgm:constr type="w" for="ch" forName="dot1" refType="userD"/>
                  <dgm:constr type="h" for="ch" forName="dot1" refType="userD"/>
                  <dgm:constr type="ctrX" for="ch" forName="dot2" refType="w" fact="0.2676"/>
                  <dgm:constr type="ctrY" for="ch" forName="dot2" refType="h" fact="0.7887"/>
                  <dgm:constr type="w" for="ch" forName="dot2" refType="userD"/>
                  <dgm:constr type="h" for="ch" forName="dot2" refType="userD"/>
                  <dgm:constr type="ctrX" for="ch" forName="dot3" refType="w" fact="0.2357"/>
                  <dgm:constr type="ctrY" for="ch" forName="dot3" refType="h" fact="0.809"/>
                  <dgm:constr type="w" for="ch" forName="dot3" refType="userD"/>
                  <dgm:constr type="h" for="ch" forName="dot3" refType="userD"/>
                  <dgm:constr type="ctrX" for="ch" forName="dot4" refType="w" fact="0.4445"/>
                  <dgm:constr type="ctrY" for="ch" forName="dot4" refType="h" fact="0.4655"/>
                  <dgm:constr type="w" for="ch" forName="dot4" refType="userD"/>
                  <dgm:constr type="h" for="ch" forName="dot4" refType="userD"/>
                  <dgm:constr type="ctrX" for="ch" forName="dot5" refType="w" fact="0.4323"/>
                  <dgm:constr type="ctrY" for="ch" forName="dot5" refType="h" fact="0.5178"/>
                  <dgm:constr type="w" for="ch" forName="dot5" refType="userD"/>
                  <dgm:constr type="h" for="ch" forName="dot5" refType="userD"/>
                  <dgm:constr type="ctrX" for="ch" forName="dotArrow1" refType="w" fact="0.4236"/>
                  <dgm:constr type="ctrY" for="ch" forName="dotArrow1" refType="h" fact="0.0718"/>
                  <dgm:constr type="w" for="ch" forName="dotArrow1" refType="userD"/>
                  <dgm:constr type="h" for="ch" forName="dotArrow1" refType="userD"/>
                  <dgm:constr type="ctrX" for="ch" forName="dotArrow2" refType="w" fact="0.446"/>
                  <dgm:constr type="ctrY" for="ch" forName="dotArrow2" refType="h" fact="0.0468"/>
                  <dgm:constr type="w" for="ch" forName="dotArrow2" refType="userD"/>
                  <dgm:constr type="h" for="ch" forName="dotArrow2" refType="userD"/>
                  <dgm:constr type="ctrX" for="ch" forName="dotArrow3" refType="w" fact="0.4685"/>
                  <dgm:constr type="ctrY" for="ch" forName="dotArrow3" refType="h" fact="0.0218"/>
                  <dgm:constr type="w" for="ch" forName="dotArrow3" refType="userD"/>
                  <dgm:constr type="h" for="ch" forName="dotArrow3" refType="userD"/>
                  <dgm:constr type="ctrX" for="ch" forName="dotArrow4" refType="w" fact="0.491"/>
                  <dgm:constr type="ctrY" for="ch" forName="dotArrow4" refType="h" fact="0.0468"/>
                  <dgm:constr type="w" for="ch" forName="dotArrow4" refType="userD"/>
                  <dgm:constr type="h" for="ch" forName="dotArrow4" refType="userD"/>
                  <dgm:constr type="ctrX" for="ch" forName="dotArrow5" refType="w" fact="0.5135"/>
                  <dgm:constr type="ctrY" for="ch" forName="dotArrow5" refType="h" fact="0.0718"/>
                  <dgm:constr type="w" for="ch" forName="dotArrow5" refType="userD"/>
                  <dgm:constr type="h" for="ch" forName="dotArrow5" refType="userD"/>
                  <dgm:constr type="ctrX" for="ch" forName="dotArrow6" refType="w" fact="0.4685"/>
                  <dgm:constr type="ctrY" for="ch" forName="dotArrow6" refType="h" fact="0.0745"/>
                  <dgm:constr type="w" for="ch" forName="dotArrow6" refType="userD"/>
                  <dgm:constr type="h" for="ch" forName="dotArrow6" refType="userD"/>
                  <dgm:constr type="ctrX" for="ch" forName="dotArrow7" refType="w" fact="0.4685"/>
                  <dgm:constr type="ctrY" for="ch" forName="dotArrow7" refType="h" fact="0.1273"/>
                  <dgm:constr type="w" for="ch" forName="dotArrow7" refType="userD"/>
                  <dgm:constr type="h" for="ch" forName="dotArrow7" refType="userD"/>
                  <dgm:constr type="l" for="ch" forName="parTx1" refType="w" fact="0.1487"/>
                  <dgm:constr type="t" for="ch" forName="parTx1" refType="h" fact="0.8596"/>
                  <dgm:constr type="w" for="ch" forName="parTx1" refType="w" fact="0.3491"/>
                  <dgm:constr type="h" for="ch" forName="parTx1" refType="h" fact="0.1638"/>
                  <dgm:constr type="ctrX" for="ch" forName="picture1" refType="w" fact="0.1328"/>
                  <dgm:constr type="ctrY" for="ch" forName="picture1" refType="h" fact="0.8361"/>
                  <dgm:constr type="w" for="ch" forName="picture1" refType="w" fact="0.1618"/>
                  <dgm:constr type="h" for="ch" forName="picture1" refType="h" fact="0.2832"/>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3732"/>
                  <dgm:constr type="t" for="ch" forName="parTx2" refType="h" fact="0.6469"/>
                  <dgm:constr type="w" for="ch" forName="parTx2" refType="w" fact="0.3491"/>
                  <dgm:constr type="h" for="ch" forName="parTx2" refType="h" fact="0.1638"/>
                  <dgm:constr type="ctrX" for="ch" forName="picture2" refType="w" fact="0.3573"/>
                  <dgm:constr type="ctrY" for="ch" forName="picture2" refType="h" fact="0.6234"/>
                  <dgm:constr type="w" for="ch" forName="picture2" refType="w" fact="0.1618"/>
                  <dgm:constr type="h" for="ch" forName="picture2" refType="h" fact="0.2832"/>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4763"/>
                  <dgm:constr type="t" for="ch" forName="parTx3" refType="h" fact="0.3243"/>
                  <dgm:constr type="w" for="ch" forName="parTx3" refType="w" fact="0.3491"/>
                  <dgm:constr type="h" for="ch" forName="parTx3" refType="h" fact="0.1638"/>
                  <dgm:constr type="ctrX" for="ch" forName="picture3" refType="w" fact="0.4604"/>
                  <dgm:constr type="ctrY" for="ch" forName="picture3" refType="h" fact="0.3008"/>
                  <dgm:constr type="w" for="ch" forName="picture3" refType="w" fact="0.1618"/>
                  <dgm:constr type="h" for="ch" forName="picture3" refType="h" fact="0.2832"/>
                  <dgm:constr type="l" for="ch" forName="desTx3" refType="r" refFor="ch" refForName="parTx3"/>
                  <dgm:constr type="r" for="ch" forName="desTx3" refType="w"/>
                  <dgm:constr type="t" for="ch" forName="desTx3" refType="t" refFor="ch" refForName="parTx3"/>
                  <dgm:constr type="h" for="ch" forName="desTx3" refType="h" refFor="ch" refForName="parTx3"/>
                </dgm:constrLst>
              </dgm:if>
              <dgm:else name="Name27">
                <dgm:alg type="composite">
                  <dgm:param type="ar" val="1.416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userD" refType="w" fact="0.02"/>
                  <dgm:constr type="ctrX" for="ch" forName="dot1" refType="w" fact="0.3684"/>
                  <dgm:constr type="ctrY" for="ch" forName="dot1" refType="h" fact="0.763"/>
                  <dgm:constr type="w" for="ch" forName="dot1" refType="userD"/>
                  <dgm:constr type="h" for="ch" forName="dot1" refType="userD"/>
                  <dgm:constr type="ctrX" for="ch" forName="dot2" refType="w" fact="0.3307"/>
                  <dgm:constr type="ctrY" for="ch" forName="dot2" refType="h" fact="0.7887"/>
                  <dgm:constr type="w" for="ch" forName="dot2" refType="userD"/>
                  <dgm:constr type="h" for="ch" forName="dot2" refType="userD"/>
                  <dgm:constr type="ctrX" for="ch" forName="dot3" refType="w" fact="0.2912"/>
                  <dgm:constr type="ctrY" for="ch" forName="dot3" refType="h" fact="0.809"/>
                  <dgm:constr type="w" for="ch" forName="dot3" refType="userD"/>
                  <dgm:constr type="h" for="ch" forName="dot3" refType="userD"/>
                  <dgm:constr type="ctrX" for="ch" forName="dot4" refType="w" fact="0.5494"/>
                  <dgm:constr type="ctrY" for="ch" forName="dot4" refType="h" fact="0.4655"/>
                  <dgm:constr type="w" for="ch" forName="dot4" refType="userD"/>
                  <dgm:constr type="h" for="ch" forName="dot4" refType="userD"/>
                  <dgm:constr type="ctrX" for="ch" forName="dot5" refType="w" fact="0.5342"/>
                  <dgm:constr type="ctrY" for="ch" forName="dot5" refType="h" fact="0.5178"/>
                  <dgm:constr type="w" for="ch" forName="dot5" refType="userD"/>
                  <dgm:constr type="h" for="ch" forName="dot5" refType="userD"/>
                  <dgm:constr type="ctrX" for="ch" forName="dotArrow1" refType="w" fact="0.5234"/>
                  <dgm:constr type="ctrY" for="ch" forName="dotArrow1" refType="h" fact="0.0718"/>
                  <dgm:constr type="w" for="ch" forName="dotArrow1" refType="userD"/>
                  <dgm:constr type="h" for="ch" forName="dotArrow1" refType="userD"/>
                  <dgm:constr type="ctrX" for="ch" forName="dotArrow2" refType="w" fact="0.5512"/>
                  <dgm:constr type="ctrY" for="ch" forName="dotArrow2" refType="h" fact="0.0468"/>
                  <dgm:constr type="w" for="ch" forName="dotArrow2" refType="userD"/>
                  <dgm:constr type="h" for="ch" forName="dotArrow2" refType="userD"/>
                  <dgm:constr type="ctrX" for="ch" forName="dotArrow3" refType="w" fact="0.579"/>
                  <dgm:constr type="ctrY" for="ch" forName="dotArrow3" refType="h" fact="0.0218"/>
                  <dgm:constr type="w" for="ch" forName="dotArrow3" refType="userD"/>
                  <dgm:constr type="h" for="ch" forName="dotArrow3" refType="userD"/>
                  <dgm:constr type="ctrX" for="ch" forName="dotArrow4" refType="w" fact="0.6068"/>
                  <dgm:constr type="ctrY" for="ch" forName="dotArrow4" refType="h" fact="0.0468"/>
                  <dgm:constr type="w" for="ch" forName="dotArrow4" refType="userD"/>
                  <dgm:constr type="h" for="ch" forName="dotArrow4" refType="userD"/>
                  <dgm:constr type="ctrX" for="ch" forName="dotArrow5" refType="w" fact="0.6346"/>
                  <dgm:constr type="ctrY" for="ch" forName="dotArrow5" refType="h" fact="0.0718"/>
                  <dgm:constr type="w" for="ch" forName="dotArrow5" refType="userD"/>
                  <dgm:constr type="h" for="ch" forName="dotArrow5" refType="userD"/>
                  <dgm:constr type="ctrX" for="ch" forName="dotArrow6" refType="w" fact="0.579"/>
                  <dgm:constr type="ctrY" for="ch" forName="dotArrow6" refType="h" fact="0.0745"/>
                  <dgm:constr type="w" for="ch" forName="dotArrow6" refType="userD"/>
                  <dgm:constr type="h" for="ch" forName="dotArrow6" refType="userD"/>
                  <dgm:constr type="ctrX" for="ch" forName="dotArrow7" refType="w" fact="0.579"/>
                  <dgm:constr type="ctrY" for="ch" forName="dotArrow7" refType="h" fact="0.1273"/>
                  <dgm:constr type="w" for="ch" forName="dotArrow7" refType="userD"/>
                  <dgm:constr type="h" for="ch" forName="dotArrow7" refType="userD"/>
                  <dgm:constr type="l" for="ch" forName="parTx1" refType="w" fact="0.1837"/>
                  <dgm:constr type="t" for="ch" forName="parTx1" refType="h" fact="0.8551"/>
                  <dgm:constr type="w" for="ch" forName="parTx1" refType="w" fact="0.4314"/>
                  <dgm:constr type="h" for="ch" forName="parTx1" refType="h" fact="0.1638"/>
                  <dgm:constr type="ctrX" for="ch" forName="picture1" refType="w" fact="0.1641"/>
                  <dgm:constr type="ctrY" for="ch" forName="picture1" refType="h" fact="0.8361"/>
                  <dgm:constr type="w" for="ch" forName="picture1" refType="w" fact="0.2"/>
                  <dgm:constr type="h" for="ch" forName="picture1" refType="h" fact="0.2832"/>
                  <dgm:constr type="l" for="ch" forName="parTx2" refType="w" fact="0.4612"/>
                  <dgm:constr type="t" for="ch" forName="parTx2" refType="h" fact="0.6424"/>
                  <dgm:constr type="w" for="ch" forName="parTx2" refType="w" fact="0.4314"/>
                  <dgm:constr type="h" for="ch" forName="parTx2" refType="h" fact="0.1638"/>
                  <dgm:constr type="ctrX" for="ch" forName="picture2" refType="w" fact="0.4416"/>
                  <dgm:constr type="ctrY" for="ch" forName="picture2" refType="h" fact="0.6234"/>
                  <dgm:constr type="w" for="ch" forName="picture2" refType="w" fact="0.2"/>
                  <dgm:constr type="h" for="ch" forName="picture2" refType="h" fact="0.2832"/>
                  <dgm:constr type="l" for="ch" forName="parTx3" refType="w" fact="0.5886"/>
                  <dgm:constr type="t" for="ch" forName="parTx3" refType="h" fact="0.3198"/>
                  <dgm:constr type="w" for="ch" forName="parTx3" refType="w" fact="0.4314"/>
                  <dgm:constr type="h" for="ch" forName="parTx3" refType="h" fact="0.1638"/>
                  <dgm:constr type="ctrX" for="ch" forName="picture3" refType="w" fact="0.569"/>
                  <dgm:constr type="ctrY" for="ch" forName="picture3" refType="h" fact="0.3008"/>
                  <dgm:constr type="w" for="ch" forName="picture3" refType="w" fact="0.2"/>
                  <dgm:constr type="h" for="ch" forName="picture3" refType="h" fact="0.2832"/>
                </dgm:constrLst>
              </dgm:else>
            </dgm:choose>
          </dgm:if>
          <dgm:else name="Name28">
            <dgm:choose name="Name29">
              <dgm:if name="Name30" axis="des" func="maxDepth" op="gt" val="1">
                <dgm:alg type="composite">
                  <dgm:param type="ar" val="1.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userD" refType="w" fact="0.0162"/>
                  <dgm:constr type="ctrX" for="ch" forName="dot1" refType="w" fact="0.7019"/>
                  <dgm:constr type="ctrY" for="ch" forName="dot1" refType="h" fact="0.763"/>
                  <dgm:constr type="w" for="ch" forName="dot1" refType="userD"/>
                  <dgm:constr type="h" for="ch" forName="dot1" refType="userD"/>
                  <dgm:constr type="ctrX" for="ch" forName="dot2" refType="w" fact="0.7324"/>
                  <dgm:constr type="ctrY" for="ch" forName="dot2" refType="h" fact="0.7887"/>
                  <dgm:constr type="w" for="ch" forName="dot2" refType="userD"/>
                  <dgm:constr type="h" for="ch" forName="dot2" refType="userD"/>
                  <dgm:constr type="ctrX" for="ch" forName="dot3" refType="w" fact="0.7643"/>
                  <dgm:constr type="ctrY" for="ch" forName="dot3" refType="h" fact="0.809"/>
                  <dgm:constr type="w" for="ch" forName="dot3" refType="userD"/>
                  <dgm:constr type="h" for="ch" forName="dot3" refType="userD"/>
                  <dgm:constr type="ctrX" for="ch" forName="dot4" refType="w" fact="0.5555"/>
                  <dgm:constr type="ctrY" for="ch" forName="dot4" refType="h" fact="0.4655"/>
                  <dgm:constr type="w" for="ch" forName="dot4" refType="userD"/>
                  <dgm:constr type="h" for="ch" forName="dot4" refType="userD"/>
                  <dgm:constr type="ctrX" for="ch" forName="dot5" refType="w" fact="0.5677"/>
                  <dgm:constr type="ctrY" for="ch" forName="dot5" refType="h" fact="0.5178"/>
                  <dgm:constr type="w" for="ch" forName="dot5" refType="userD"/>
                  <dgm:constr type="h" for="ch" forName="dot5" refType="userD"/>
                  <dgm:constr type="ctrX" for="ch" forName="dotArrow1" refType="w" fact="0.5764"/>
                  <dgm:constr type="ctrY" for="ch" forName="dotArrow1" refType="h" fact="0.0718"/>
                  <dgm:constr type="w" for="ch" forName="dotArrow1" refType="userD"/>
                  <dgm:constr type="h" for="ch" forName="dotArrow1" refType="userD"/>
                  <dgm:constr type="ctrX" for="ch" forName="dotArrow2" refType="w" fact="0.554"/>
                  <dgm:constr type="ctrY" for="ch" forName="dotArrow2" refType="h" fact="0.0468"/>
                  <dgm:constr type="w" for="ch" forName="dotArrow2" refType="userD"/>
                  <dgm:constr type="h" for="ch" forName="dotArrow2" refType="userD"/>
                  <dgm:constr type="ctrX" for="ch" forName="dotArrow3" refType="w" fact="0.5315"/>
                  <dgm:constr type="ctrY" for="ch" forName="dotArrow3" refType="h" fact="0.0218"/>
                  <dgm:constr type="w" for="ch" forName="dotArrow3" refType="userD"/>
                  <dgm:constr type="h" for="ch" forName="dotArrow3" refType="userD"/>
                  <dgm:constr type="ctrX" for="ch" forName="dotArrow4" refType="w" fact="0.509"/>
                  <dgm:constr type="ctrY" for="ch" forName="dotArrow4" refType="h" fact="0.0468"/>
                  <dgm:constr type="w" for="ch" forName="dotArrow4" refType="userD"/>
                  <dgm:constr type="h" for="ch" forName="dotArrow4" refType="userD"/>
                  <dgm:constr type="ctrX" for="ch" forName="dotArrow5" refType="w" fact="0.4865"/>
                  <dgm:constr type="ctrY" for="ch" forName="dotArrow5" refType="h" fact="0.0718"/>
                  <dgm:constr type="w" for="ch" forName="dotArrow5" refType="userD"/>
                  <dgm:constr type="h" for="ch" forName="dotArrow5" refType="userD"/>
                  <dgm:constr type="ctrX" for="ch" forName="dotArrow6" refType="w" fact="0.5315"/>
                  <dgm:constr type="ctrY" for="ch" forName="dotArrow6" refType="h" fact="0.0745"/>
                  <dgm:constr type="w" for="ch" forName="dotArrow6" refType="userD"/>
                  <dgm:constr type="h" for="ch" forName="dotArrow6" refType="userD"/>
                  <dgm:constr type="ctrX" for="ch" forName="dotArrow7" refType="w" fact="0.5315"/>
                  <dgm:constr type="ctrY" for="ch" forName="dotArrow7" refType="h" fact="0.1273"/>
                  <dgm:constr type="w" for="ch" forName="dotArrow7" refType="userD"/>
                  <dgm:constr type="h" for="ch" forName="dotArrow7" refType="userD"/>
                  <dgm:constr type="r" for="ch" forName="parTx1" refType="w" fact="0.8513"/>
                  <dgm:constr type="t" for="ch" forName="parTx1" refType="h" fact="0.8596"/>
                  <dgm:constr type="w" for="ch" forName="parTx1" refType="w" fact="0.3491"/>
                  <dgm:constr type="h" for="ch" forName="parTx1" refType="h" fact="0.1638"/>
                  <dgm:constr type="ctrX" for="ch" forName="picture1" refType="w" fact="0.8672"/>
                  <dgm:constr type="ctrY" for="ch" forName="picture1" refType="h" fact="0.8361"/>
                  <dgm:constr type="w" for="ch" forName="picture1" refType="w" fact="0.1618"/>
                  <dgm:constr type="h" for="ch" forName="picture1" refType="h" fact="0.2832"/>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6268"/>
                  <dgm:constr type="t" for="ch" forName="parTx2" refType="h" fact="0.6469"/>
                  <dgm:constr type="w" for="ch" forName="parTx2" refType="w" fact="0.3491"/>
                  <dgm:constr type="h" for="ch" forName="parTx2" refType="h" fact="0.1638"/>
                  <dgm:constr type="ctrX" for="ch" forName="picture2" refType="w" fact="0.6427"/>
                  <dgm:constr type="ctrY" for="ch" forName="picture2" refType="h" fact="0.6234"/>
                  <dgm:constr type="w" for="ch" forName="picture2" refType="w" fact="0.1618"/>
                  <dgm:constr type="h" for="ch" forName="picture2" refType="h" fact="0.2832"/>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5237"/>
                  <dgm:constr type="t" for="ch" forName="parTx3" refType="h" fact="0.3243"/>
                  <dgm:constr type="w" for="ch" forName="parTx3" refType="w" fact="0.3491"/>
                  <dgm:constr type="h" for="ch" forName="parTx3" refType="h" fact="0.1638"/>
                  <dgm:constr type="ctrX" for="ch" forName="picture3" refType="w" fact="0.5396"/>
                  <dgm:constr type="ctrY" for="ch" forName="picture3" refType="h" fact="0.3008"/>
                  <dgm:constr type="w" for="ch" forName="picture3" refType="w" fact="0.1618"/>
                  <dgm:constr type="h" for="ch" forName="picture3" refType="h" fact="0.2832"/>
                  <dgm:constr type="r" for="ch" forName="desTx3" refType="l" refFor="ch" refForName="parTx3"/>
                  <dgm:constr type="l" for="ch" forName="desTx3"/>
                  <dgm:constr type="t" for="ch" forName="desTx3" refType="t" refFor="ch" refForName="parTx3"/>
                  <dgm:constr type="h" for="ch" forName="desTx3" refType="h" refFor="ch" refForName="parTx3"/>
                </dgm:constrLst>
              </dgm:if>
              <dgm:else name="Name31">
                <dgm:alg type="composite">
                  <dgm:param type="ar" val="1.416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userD" refType="w" fact="0.02"/>
                  <dgm:constr type="ctrX" for="ch" forName="dot1" refType="w" fact="0.6316"/>
                  <dgm:constr type="ctrY" for="ch" forName="dot1" refType="h" fact="0.763"/>
                  <dgm:constr type="w" for="ch" forName="dot1" refType="userD"/>
                  <dgm:constr type="h" for="ch" forName="dot1" refType="userD"/>
                  <dgm:constr type="ctrX" for="ch" forName="dot2" refType="w" fact="0.6693"/>
                  <dgm:constr type="ctrY" for="ch" forName="dot2" refType="h" fact="0.7887"/>
                  <dgm:constr type="w" for="ch" forName="dot2" refType="userD"/>
                  <dgm:constr type="h" for="ch" forName="dot2" refType="userD"/>
                  <dgm:constr type="ctrX" for="ch" forName="dot3" refType="w" fact="0.7088"/>
                  <dgm:constr type="ctrY" for="ch" forName="dot3" refType="h" fact="0.809"/>
                  <dgm:constr type="w" for="ch" forName="dot3" refType="userD"/>
                  <dgm:constr type="h" for="ch" forName="dot3" refType="userD"/>
                  <dgm:constr type="ctrX" for="ch" forName="dot4" refType="w" fact="0.4506"/>
                  <dgm:constr type="ctrY" for="ch" forName="dot4" refType="h" fact="0.4655"/>
                  <dgm:constr type="w" for="ch" forName="dot4" refType="userD"/>
                  <dgm:constr type="h" for="ch" forName="dot4" refType="userD"/>
                  <dgm:constr type="ctrX" for="ch" forName="dot5" refType="w" fact="0.4658"/>
                  <dgm:constr type="ctrY" for="ch" forName="dot5" refType="h" fact="0.5178"/>
                  <dgm:constr type="w" for="ch" forName="dot5" refType="userD"/>
                  <dgm:constr type="h" for="ch" forName="dot5" refType="userD"/>
                  <dgm:constr type="ctrX" for="ch" forName="dotArrow1" refType="w" fact="0.4766"/>
                  <dgm:constr type="ctrY" for="ch" forName="dotArrow1" refType="h" fact="0.0718"/>
                  <dgm:constr type="w" for="ch" forName="dotArrow1" refType="userD"/>
                  <dgm:constr type="h" for="ch" forName="dotArrow1" refType="userD"/>
                  <dgm:constr type="ctrX" for="ch" forName="dotArrow2" refType="w" fact="0.4488"/>
                  <dgm:constr type="ctrY" for="ch" forName="dotArrow2" refType="h" fact="0.0468"/>
                  <dgm:constr type="w" for="ch" forName="dotArrow2" refType="userD"/>
                  <dgm:constr type="h" for="ch" forName="dotArrow2" refType="userD"/>
                  <dgm:constr type="ctrX" for="ch" forName="dotArrow3" refType="w" fact="0.421"/>
                  <dgm:constr type="ctrY" for="ch" forName="dotArrow3" refType="h" fact="0.0218"/>
                  <dgm:constr type="w" for="ch" forName="dotArrow3" refType="userD"/>
                  <dgm:constr type="h" for="ch" forName="dotArrow3" refType="userD"/>
                  <dgm:constr type="ctrX" for="ch" forName="dotArrow4" refType="w" fact="0.3932"/>
                  <dgm:constr type="ctrY" for="ch" forName="dotArrow4" refType="h" fact="0.0468"/>
                  <dgm:constr type="w" for="ch" forName="dotArrow4" refType="userD"/>
                  <dgm:constr type="h" for="ch" forName="dotArrow4" refType="userD"/>
                  <dgm:constr type="ctrX" for="ch" forName="dotArrow5" refType="w" fact="0.3654"/>
                  <dgm:constr type="ctrY" for="ch" forName="dotArrow5" refType="h" fact="0.0718"/>
                  <dgm:constr type="w" for="ch" forName="dotArrow5" refType="userD"/>
                  <dgm:constr type="h" for="ch" forName="dotArrow5" refType="userD"/>
                  <dgm:constr type="ctrX" for="ch" forName="dotArrow6" refType="w" fact="0.421"/>
                  <dgm:constr type="ctrY" for="ch" forName="dotArrow6" refType="h" fact="0.0745"/>
                  <dgm:constr type="w" for="ch" forName="dotArrow6" refType="userD"/>
                  <dgm:constr type="h" for="ch" forName="dotArrow6" refType="userD"/>
                  <dgm:constr type="ctrX" for="ch" forName="dotArrow7" refType="w" fact="0.421"/>
                  <dgm:constr type="ctrY" for="ch" forName="dotArrow7" refType="h" fact="0.1273"/>
                  <dgm:constr type="w" for="ch" forName="dotArrow7" refType="userD"/>
                  <dgm:constr type="h" for="ch" forName="dotArrow7" refType="userD"/>
                  <dgm:constr type="r" for="ch" forName="parTx1" refType="w" fact="0.8163"/>
                  <dgm:constr type="t" for="ch" forName="parTx1" refType="h" fact="0.8551"/>
                  <dgm:constr type="w" for="ch" forName="parTx1" refType="w" fact="0.4314"/>
                  <dgm:constr type="h" for="ch" forName="parTx1" refType="h" fact="0.1638"/>
                  <dgm:constr type="ctrX" for="ch" forName="picture1" refType="w" fact="0.8359"/>
                  <dgm:constr type="ctrY" for="ch" forName="picture1" refType="h" fact="0.8361"/>
                  <dgm:constr type="w" for="ch" forName="picture1" refType="w" fact="0.2"/>
                  <dgm:constr type="h" for="ch" forName="picture1" refType="h" fact="0.2832"/>
                  <dgm:constr type="r" for="ch" forName="parTx2" refType="w" fact="0.5388"/>
                  <dgm:constr type="t" for="ch" forName="parTx2" refType="h" fact="0.6424"/>
                  <dgm:constr type="w" for="ch" forName="parTx2" refType="w" fact="0.4314"/>
                  <dgm:constr type="h" for="ch" forName="parTx2" refType="h" fact="0.1638"/>
                  <dgm:constr type="ctrX" for="ch" forName="picture2" refType="w" fact="0.5584"/>
                  <dgm:constr type="ctrY" for="ch" forName="picture2" refType="h" fact="0.6234"/>
                  <dgm:constr type="w" for="ch" forName="picture2" refType="w" fact="0.2"/>
                  <dgm:constr type="h" for="ch" forName="picture2" refType="h" fact="0.2832"/>
                  <dgm:constr type="r" for="ch" forName="parTx3" refType="w" fact="0.4114"/>
                  <dgm:constr type="t" for="ch" forName="parTx3" refType="h" fact="0.3198"/>
                  <dgm:constr type="w" for="ch" forName="parTx3" refType="w" fact="0.4314"/>
                  <dgm:constr type="h" for="ch" forName="parTx3" refType="h" fact="0.1638"/>
                  <dgm:constr type="ctrX" for="ch" forName="picture3" refType="w" fact="0.431"/>
                  <dgm:constr type="ctrY" for="ch" forName="picture3" refType="h" fact="0.3008"/>
                  <dgm:constr type="w" for="ch" forName="picture3" refType="w" fact="0.2"/>
                  <dgm:constr type="h" for="ch" forName="picture3" refType="h" fact="0.2832"/>
                </dgm:constrLst>
              </dgm:else>
            </dgm:choose>
          </dgm:else>
        </dgm:choose>
      </dgm:if>
      <dgm:if name="Name32" axis="ch" ptType="node" func="cnt" op="equ" val="4">
        <dgm:choose name="Name33">
          <dgm:if name="Name34" func="var" arg="dir" op="equ" val="norm">
            <dgm:choose name="Name35">
              <dgm:if name="Name36" axis="des" func="maxDepth" op="gt" val="1">
                <dgm:alg type="composite">
                  <dgm:param type="ar" val="1.5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userD" refType="w" fact="0.0136"/>
                  <dgm:constr type="ctrX" for="ch" forName="dot1" refType="w" fact="0.3253"/>
                  <dgm:constr type="ctrY" for="ch" forName="dot1" refType="h" fact="0.8215"/>
                  <dgm:constr type="w" for="ch" forName="dot1" refType="userD"/>
                  <dgm:constr type="h" for="ch" forName="dot1" refType="userD"/>
                  <dgm:constr type="ctrX" for="ch" forName="dot2" refType="w" fact="0.2949"/>
                  <dgm:constr type="ctrY" for="ch" forName="dot2" refType="h" fact="0.843"/>
                  <dgm:constr type="w" for="ch" forName="dot2" refType="userD"/>
                  <dgm:constr type="h" for="ch" forName="dot2" refType="userD"/>
                  <dgm:constr type="ctrX" for="ch" forName="dot3" refType="w" fact="0.2635"/>
                  <dgm:constr type="ctrY" for="ch" forName="dot3" refType="h" fact="0.8607"/>
                  <dgm:constr type="w" for="ch" forName="dot3" refType="userD"/>
                  <dgm:constr type="h" for="ch" forName="dot3" refType="userD"/>
                  <dgm:constr type="ctrX" for="ch" forName="dot4" refType="w" fact="0.2313"/>
                  <dgm:constr type="ctrY" for="ch" forName="dot4" refType="h" fact="0.8745"/>
                  <dgm:constr type="w" for="ch" forName="dot4" refType="userD"/>
                  <dgm:constr type="h" for="ch" forName="dot4" refType="userD"/>
                  <dgm:constr type="ctrX" for="ch" forName="dot5" refType="w" fact="0.4675"/>
                  <dgm:constr type="ctrY" for="ch" forName="dot5" refType="h" fact="0.6419"/>
                  <dgm:constr type="w" for="ch" forName="dot5" refType="userD"/>
                  <dgm:constr type="h" for="ch" forName="dot5" refType="userD"/>
                  <dgm:constr type="ctrX" for="ch" forName="dot6" refType="w" fact="0.5486"/>
                  <dgm:constr type="ctrY" for="ch" forName="dot6" refType="h" fact="0.3784"/>
                  <dgm:constr type="w" for="ch" forName="dot6" refType="userD"/>
                  <dgm:constr type="h" for="ch" forName="dot6" refType="userD"/>
                  <dgm:constr type="ctrX" for="ch" forName="dotArrow1" refType="w" fact="0.5267"/>
                  <dgm:constr type="ctrY" for="ch" forName="dotArrow1" refType="h" fact="0.0496"/>
                  <dgm:constr type="w" for="ch" forName="dotArrow1" refType="userD"/>
                  <dgm:constr type="h" for="ch" forName="dotArrow1" refType="userD"/>
                  <dgm:constr type="ctrX" for="ch" forName="dotArrow2" refType="w" fact="0.5462"/>
                  <dgm:constr type="ctrY" for="ch" forName="dotArrow2" refType="h" fact="0.0282"/>
                  <dgm:constr type="w" for="ch" forName="dotArrow2" refType="userD"/>
                  <dgm:constr type="h" for="ch" forName="dotArrow2" refType="userD"/>
                  <dgm:constr type="ctrX" for="ch" forName="dotArrow3" refType="w" fact="0.5657"/>
                  <dgm:constr type="ctrY" for="ch" forName="dotArrow3" refType="h" fact="0.0068"/>
                  <dgm:constr type="w" for="ch" forName="dotArrow3" refType="userD"/>
                  <dgm:constr type="h" for="ch" forName="dotArrow3" refType="userD"/>
                  <dgm:constr type="ctrX" for="ch" forName="dotArrow4" refType="w" fact="0.5851"/>
                  <dgm:constr type="ctrY" for="ch" forName="dotArrow4" refType="h" fact="0.0282"/>
                  <dgm:constr type="w" for="ch" forName="dotArrow4" refType="userD"/>
                  <dgm:constr type="h" for="ch" forName="dotArrow4" refType="userD"/>
                  <dgm:constr type="ctrX" for="ch" forName="dotArrow5" refType="w" fact="0.6046"/>
                  <dgm:constr type="ctrY" for="ch" forName="dotArrow5" refType="h" fact="0.0496"/>
                  <dgm:constr type="w" for="ch" forName="dotArrow5" refType="userD"/>
                  <dgm:constr type="h" for="ch" forName="dotArrow5" refType="userD"/>
                  <dgm:constr type="ctrX" for="ch" forName="dotArrow6" refType="w" fact="0.5657"/>
                  <dgm:constr type="ctrY" for="ch" forName="dotArrow6" refType="h" fact="0.052"/>
                  <dgm:constr type="w" for="ch" forName="dotArrow6" refType="userD"/>
                  <dgm:constr type="h" for="ch" forName="dotArrow6" refType="userD"/>
                  <dgm:constr type="ctrX" for="ch" forName="dotArrow7" refType="w" fact="0.5657"/>
                  <dgm:constr type="ctrY" for="ch" forName="dotArrow7" refType="h" fact="0.0972"/>
                  <dgm:constr type="w" for="ch" forName="dotArrow7" refType="userD"/>
                  <dgm:constr type="h" for="ch" forName="dotArrow7" refType="userD"/>
                  <dgm:constr type="l" for="ch" forName="parTx1" refType="w" fact="0.1466"/>
                  <dgm:constr type="t" for="ch" forName="parTx1" refType="h" fact="0.9095"/>
                  <dgm:constr type="w" for="ch" forName="parTx1" refType="w" fact="0.294"/>
                  <dgm:constr type="h" for="ch" forName="parTx1" refType="h" fact="0.1222"/>
                  <dgm:constr type="ctrX" for="ch" forName="picture1" refType="w" fact="0.1333"/>
                  <dgm:constr type="ctrY" for="ch" forName="picture1" refType="h" fact="0.8922"/>
                  <dgm:constr type="w" for="ch" forName="picture1" refType="w" fact="0.1363"/>
                  <dgm:constr type="h" for="ch" forName="picture1" refType="h" fact="0.2113"/>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4105"/>
                  <dgm:constr type="t" for="ch" forName="parTx2" refType="h" fact="0.762"/>
                  <dgm:constr type="w" for="ch" forName="parTx2" refType="w" fact="0.294"/>
                  <dgm:constr type="h" for="ch" forName="parTx2" refType="h" fact="0.1222"/>
                  <dgm:constr type="ctrX" for="ch" forName="picture2" refType="w" fact="0.3972"/>
                  <dgm:constr type="ctrY" for="ch" forName="picture2" refType="h" fact="0.7447"/>
                  <dgm:constr type="w" for="ch" forName="picture2" refType="w" fact="0.1363"/>
                  <dgm:constr type="h" for="ch" forName="picture2" refType="h" fact="0.2113"/>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229"/>
                  <dgm:constr type="t" for="ch" forName="parTx3" refType="h" fact="0.5294"/>
                  <dgm:constr type="w" for="ch" forName="parTx3" refType="w" fact="0.294"/>
                  <dgm:constr type="h" for="ch" forName="parTx3" refType="h" fact="0.1222"/>
                  <dgm:constr type="ctrX" for="ch" forName="picture3" refType="w" fact="0.5095"/>
                  <dgm:constr type="ctrY" for="ch" forName="picture3" refType="h" fact="0.5121"/>
                  <dgm:constr type="w" for="ch" forName="picture3" refType="w" fact="0.1363"/>
                  <dgm:constr type="h" for="ch" forName="picture3" refType="h" fact="0.2113"/>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5722"/>
                  <dgm:constr type="t" for="ch" forName="parTx4" refType="h" fact="0.2523"/>
                  <dgm:constr type="w" for="ch" forName="parTx4" refType="w" fact="0.294"/>
                  <dgm:constr type="h" for="ch" forName="parTx4" refType="h" fact="0.1222"/>
                  <dgm:constr type="ctrX" for="ch" forName="picture4" refType="w" fact="0.5588"/>
                  <dgm:constr type="ctrY" for="ch" forName="picture4" refType="h" fact="0.235"/>
                  <dgm:constr type="w" for="ch" forName="picture4" refType="w" fact="0.1363"/>
                  <dgm:constr type="h" for="ch" forName="picture4" refType="h" fact="0.2113"/>
                  <dgm:constr type="l" for="ch" forName="desTx4" refType="r" refFor="ch" refForName="parTx4"/>
                  <dgm:constr type="r" for="ch" forName="desTx4" refType="w"/>
                  <dgm:constr type="t" for="ch" forName="desTx4" refType="t" refFor="ch" refForName="parTx4"/>
                  <dgm:constr type="h" for="ch" forName="desTx4" refType="h" refFor="ch" refForName="parTx4"/>
                </dgm:constrLst>
              </dgm:if>
              <dgm:else name="Name37">
                <dgm:alg type="composite">
                  <dgm:param type="ar" val="1.26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userD" refType="w" fact="0.0167"/>
                  <dgm:constr type="ctrX" for="ch" forName="dot1" refType="w" fact="0.3978"/>
                  <dgm:constr type="ctrY" for="ch" forName="dot1" refType="h" fact="0.8215"/>
                  <dgm:constr type="w" for="ch" forName="dot1" refType="userD"/>
                  <dgm:constr type="h" for="ch" forName="dot1" refType="userD"/>
                  <dgm:constr type="ctrX" for="ch" forName="dot2" refType="w" fact="0.3606"/>
                  <dgm:constr type="ctrY" for="ch" forName="dot2" refType="h" fact="0.843"/>
                  <dgm:constr type="w" for="ch" forName="dot2" refType="userD"/>
                  <dgm:constr type="h" for="ch" forName="dot2" refType="userD"/>
                  <dgm:constr type="ctrX" for="ch" forName="dot3" refType="w" fact="0.3223"/>
                  <dgm:constr type="ctrY" for="ch" forName="dot3" refType="h" fact="0.8607"/>
                  <dgm:constr type="w" for="ch" forName="dot3" refType="userD"/>
                  <dgm:constr type="h" for="ch" forName="dot3" refType="userD"/>
                  <dgm:constr type="ctrX" for="ch" forName="dot4" refType="w" fact="0.2829"/>
                  <dgm:constr type="ctrY" for="ch" forName="dot4" refType="h" fact="0.8745"/>
                  <dgm:constr type="w" for="ch" forName="dot4" refType="userD"/>
                  <dgm:constr type="h" for="ch" forName="dot4" refType="userD"/>
                  <dgm:constr type="ctrX" for="ch" forName="dot5" refType="w" fact="0.5717"/>
                  <dgm:constr type="ctrY" for="ch" forName="dot5" refType="h" fact="0.6419"/>
                  <dgm:constr type="w" for="ch" forName="dot5" refType="userD"/>
                  <dgm:constr type="h" for="ch" forName="dot5" refType="userD"/>
                  <dgm:constr type="ctrX" for="ch" forName="dot6" refType="w" fact="0.6709"/>
                  <dgm:constr type="ctrY" for="ch" forName="dot6" refType="h" fact="0.3784"/>
                  <dgm:constr type="w" for="ch" forName="dot6" refType="userD"/>
                  <dgm:constr type="h" for="ch" forName="dot6" refType="userD"/>
                  <dgm:constr type="ctrX" for="ch" forName="dotArrow1" refType="w" fact="0.6441"/>
                  <dgm:constr type="ctrY" for="ch" forName="dotArrow1" refType="h" fact="0.0496"/>
                  <dgm:constr type="w" for="ch" forName="dotArrow1" refType="userD"/>
                  <dgm:constr type="h" for="ch" forName="dotArrow1" refType="userD"/>
                  <dgm:constr type="ctrX" for="ch" forName="dotArrow2" refType="w" fact="0.6679"/>
                  <dgm:constr type="ctrY" for="ch" forName="dotArrow2" refType="h" fact="0.0282"/>
                  <dgm:constr type="w" for="ch" forName="dotArrow2" refType="userD"/>
                  <dgm:constr type="h" for="ch" forName="dotArrow2" refType="userD"/>
                  <dgm:constr type="ctrX" for="ch" forName="dotArrow3" refType="w" fact="0.6917"/>
                  <dgm:constr type="ctrY" for="ch" forName="dotArrow3" refType="h" fact="0.0068"/>
                  <dgm:constr type="w" for="ch" forName="dotArrow3" refType="userD"/>
                  <dgm:constr type="h" for="ch" forName="dotArrow3" refType="userD"/>
                  <dgm:constr type="ctrX" for="ch" forName="dotArrow4" refType="w" fact="0.7155"/>
                  <dgm:constr type="ctrY" for="ch" forName="dotArrow4" refType="h" fact="0.0282"/>
                  <dgm:constr type="w" for="ch" forName="dotArrow4" refType="userD"/>
                  <dgm:constr type="h" for="ch" forName="dotArrow4" refType="userD"/>
                  <dgm:constr type="ctrX" for="ch" forName="dotArrow5" refType="w" fact="0.7394"/>
                  <dgm:constr type="ctrY" for="ch" forName="dotArrow5" refType="h" fact="0.0496"/>
                  <dgm:constr type="w" for="ch" forName="dotArrow5" refType="userD"/>
                  <dgm:constr type="h" for="ch" forName="dotArrow5" refType="userD"/>
                  <dgm:constr type="ctrX" for="ch" forName="dotArrow6" refType="w" fact="0.6917"/>
                  <dgm:constr type="ctrY" for="ch" forName="dotArrow6" refType="h" fact="0.052"/>
                  <dgm:constr type="w" for="ch" forName="dotArrow6" refType="userD"/>
                  <dgm:constr type="h" for="ch" forName="dotArrow6" refType="userD"/>
                  <dgm:constr type="ctrX" for="ch" forName="dotArrow7" refType="w" fact="0.6917"/>
                  <dgm:constr type="ctrY" for="ch" forName="dotArrow7" refType="h" fact="0.0972"/>
                  <dgm:constr type="w" for="ch" forName="dotArrow7" refType="userD"/>
                  <dgm:constr type="h" for="ch" forName="dotArrow7" refType="userD"/>
                  <dgm:constr type="l" for="ch" forName="parTx1" refType="w" fact="0.1793"/>
                  <dgm:constr type="t" for="ch" forName="parTx1" refType="h" fact="0.9064"/>
                  <dgm:constr type="w" for="ch" forName="parTx1" refType="w" fact="0.3595"/>
                  <dgm:constr type="h" for="ch" forName="parTx1" refType="h" fact="0.1222"/>
                  <dgm:constr type="ctrX" for="ch" forName="picture1" refType="w" fact="0.163"/>
                  <dgm:constr type="ctrY" for="ch" forName="picture1" refType="h" fact="0.8922"/>
                  <dgm:constr type="w" for="ch" forName="picture1" refType="w" fact="0.1667"/>
                  <dgm:constr type="h" for="ch" forName="picture1" refType="h" fact="0.2113"/>
                  <dgm:constr type="l" for="ch" forName="parTx2" refType="w" fact="0.502"/>
                  <dgm:constr type="t" for="ch" forName="parTx2" refType="h" fact="0.7589"/>
                  <dgm:constr type="w" for="ch" forName="parTx2" refType="w" fact="0.3595"/>
                  <dgm:constr type="h" for="ch" forName="parTx2" refType="h" fact="0.1222"/>
                  <dgm:constr type="ctrX" for="ch" forName="picture2" refType="w" fact="0.4857"/>
                  <dgm:constr type="ctrY" for="ch" forName="picture2" refType="h" fact="0.7447"/>
                  <dgm:constr type="w" for="ch" forName="picture2" refType="w" fact="0.1667"/>
                  <dgm:constr type="h" for="ch" forName="picture2" refType="h" fact="0.2113"/>
                  <dgm:constr type="l" for="ch" forName="parTx3" refType="w" fact="0.6394"/>
                  <dgm:constr type="t" for="ch" forName="parTx3" refType="h" fact="0.5263"/>
                  <dgm:constr type="w" for="ch" forName="parTx3" refType="w" fact="0.3595"/>
                  <dgm:constr type="h" for="ch" forName="parTx3" refType="h" fact="0.1222"/>
                  <dgm:constr type="ctrX" for="ch" forName="picture3" refType="w" fact="0.6231"/>
                  <dgm:constr type="ctrY" for="ch" forName="picture3" refType="h" fact="0.5121"/>
                  <dgm:constr type="w" for="ch" forName="picture3" refType="w" fact="0.1667"/>
                  <dgm:constr type="h" for="ch" forName="picture3" refType="h" fact="0.2113"/>
                  <dgm:constr type="l" for="ch" forName="parTx4" refType="w" fact="0.6997"/>
                  <dgm:constr type="t" for="ch" forName="parTx4" refType="h" fact="0.2492"/>
                  <dgm:constr type="w" for="ch" forName="parTx4" refType="w" fact="0.3595"/>
                  <dgm:constr type="h" for="ch" forName="parTx4" refType="h" fact="0.1222"/>
                  <dgm:constr type="ctrX" for="ch" forName="picture4" refType="w" fact="0.6834"/>
                  <dgm:constr type="ctrY" for="ch" forName="picture4" refType="h" fact="0.235"/>
                  <dgm:constr type="w" for="ch" forName="picture4" refType="w" fact="0.1667"/>
                  <dgm:constr type="h" for="ch" forName="picture4" refType="h" fact="0.2113"/>
                </dgm:constrLst>
              </dgm:else>
            </dgm:choose>
          </dgm:if>
          <dgm:else name="Name38">
            <dgm:choose name="Name39">
              <dgm:if name="Name40" axis="des" func="maxDepth" op="gt" val="1">
                <dgm:alg type="composite">
                  <dgm:param type="ar" val="1.5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userD" refType="w" fact="0.0136"/>
                  <dgm:constr type="ctrX" for="ch" forName="dot1" refType="w" fact="0.6747"/>
                  <dgm:constr type="ctrY" for="ch" forName="dot1" refType="h" fact="0.8215"/>
                  <dgm:constr type="w" for="ch" forName="dot1" refType="userD"/>
                  <dgm:constr type="h" for="ch" forName="dot1" refType="userD"/>
                  <dgm:constr type="ctrX" for="ch" forName="dot2" refType="w" fact="0.7051"/>
                  <dgm:constr type="ctrY" for="ch" forName="dot2" refType="h" fact="0.843"/>
                  <dgm:constr type="w" for="ch" forName="dot2" refType="userD"/>
                  <dgm:constr type="h" for="ch" forName="dot2" refType="userD"/>
                  <dgm:constr type="ctrX" for="ch" forName="dot3" refType="w" fact="0.7365"/>
                  <dgm:constr type="ctrY" for="ch" forName="dot3" refType="h" fact="0.8607"/>
                  <dgm:constr type="w" for="ch" forName="dot3" refType="userD"/>
                  <dgm:constr type="h" for="ch" forName="dot3" refType="userD"/>
                  <dgm:constr type="ctrX" for="ch" forName="dot4" refType="w" fact="0.7687"/>
                  <dgm:constr type="ctrY" for="ch" forName="dot4" refType="h" fact="0.8745"/>
                  <dgm:constr type="w" for="ch" forName="dot4" refType="userD"/>
                  <dgm:constr type="h" for="ch" forName="dot4" refType="userD"/>
                  <dgm:constr type="ctrX" for="ch" forName="dot5" refType="w" fact="0.5325"/>
                  <dgm:constr type="ctrY" for="ch" forName="dot5" refType="h" fact="0.6419"/>
                  <dgm:constr type="w" for="ch" forName="dot5" refType="userD"/>
                  <dgm:constr type="h" for="ch" forName="dot5" refType="userD"/>
                  <dgm:constr type="ctrX" for="ch" forName="dot6" refType="w" fact="0.4514"/>
                  <dgm:constr type="ctrY" for="ch" forName="dot6" refType="h" fact="0.3784"/>
                  <dgm:constr type="w" for="ch" forName="dot6" refType="userD"/>
                  <dgm:constr type="h" for="ch" forName="dot6" refType="userD"/>
                  <dgm:constr type="ctrX" for="ch" forName="dotArrow1" refType="w" fact="0.4733"/>
                  <dgm:constr type="ctrY" for="ch" forName="dotArrow1" refType="h" fact="0.0496"/>
                  <dgm:constr type="w" for="ch" forName="dotArrow1" refType="userD"/>
                  <dgm:constr type="h" for="ch" forName="dotArrow1" refType="userD"/>
                  <dgm:constr type="ctrX" for="ch" forName="dotArrow2" refType="w" fact="0.4538"/>
                  <dgm:constr type="ctrY" for="ch" forName="dotArrow2" refType="h" fact="0.0282"/>
                  <dgm:constr type="w" for="ch" forName="dotArrow2" refType="userD"/>
                  <dgm:constr type="h" for="ch" forName="dotArrow2" refType="userD"/>
                  <dgm:constr type="ctrX" for="ch" forName="dotArrow3" refType="w" fact="0.4343"/>
                  <dgm:constr type="ctrY" for="ch" forName="dotArrow3" refType="h" fact="0.0068"/>
                  <dgm:constr type="w" for="ch" forName="dotArrow3" refType="userD"/>
                  <dgm:constr type="h" for="ch" forName="dotArrow3" refType="userD"/>
                  <dgm:constr type="ctrX" for="ch" forName="dotArrow4" refType="w" fact="0.4149"/>
                  <dgm:constr type="ctrY" for="ch" forName="dotArrow4" refType="h" fact="0.0282"/>
                  <dgm:constr type="w" for="ch" forName="dotArrow4" refType="userD"/>
                  <dgm:constr type="h" for="ch" forName="dotArrow4" refType="userD"/>
                  <dgm:constr type="ctrX" for="ch" forName="dotArrow5" refType="w" fact="0.3954"/>
                  <dgm:constr type="ctrY" for="ch" forName="dotArrow5" refType="h" fact="0.0496"/>
                  <dgm:constr type="w" for="ch" forName="dotArrow5" refType="userD"/>
                  <dgm:constr type="h" for="ch" forName="dotArrow5" refType="userD"/>
                  <dgm:constr type="ctrX" for="ch" forName="dotArrow6" refType="w" fact="0.4343"/>
                  <dgm:constr type="ctrY" for="ch" forName="dotArrow6" refType="h" fact="0.052"/>
                  <dgm:constr type="w" for="ch" forName="dotArrow6" refType="userD"/>
                  <dgm:constr type="h" for="ch" forName="dotArrow6" refType="userD"/>
                  <dgm:constr type="ctrX" for="ch" forName="dotArrow7" refType="w" fact="0.4343"/>
                  <dgm:constr type="ctrY" for="ch" forName="dotArrow7" refType="h" fact="0.0972"/>
                  <dgm:constr type="w" for="ch" forName="dotArrow7" refType="userD"/>
                  <dgm:constr type="h" for="ch" forName="dotArrow7" refType="userD"/>
                  <dgm:constr type="r" for="ch" forName="parTx1" refType="w" fact="0.8534"/>
                  <dgm:constr type="t" for="ch" forName="parTx1" refType="h" fact="0.9095"/>
                  <dgm:constr type="w" for="ch" forName="parTx1" refType="w" fact="0.294"/>
                  <dgm:constr type="h" for="ch" forName="parTx1" refType="h" fact="0.1222"/>
                  <dgm:constr type="ctrX" for="ch" forName="picture1" refType="w" fact="0.8667"/>
                  <dgm:constr type="ctrY" for="ch" forName="picture1" refType="h" fact="0.8922"/>
                  <dgm:constr type="w" for="ch" forName="picture1" refType="w" fact="0.1363"/>
                  <dgm:constr type="h" for="ch" forName="picture1" refType="h" fact="0.2113"/>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5895"/>
                  <dgm:constr type="t" for="ch" forName="parTx2" refType="h" fact="0.762"/>
                  <dgm:constr type="w" for="ch" forName="parTx2" refType="w" fact="0.294"/>
                  <dgm:constr type="h" for="ch" forName="parTx2" refType="h" fact="0.1222"/>
                  <dgm:constr type="ctrX" for="ch" forName="picture2" refType="w" fact="0.6028"/>
                  <dgm:constr type="ctrY" for="ch" forName="picture2" refType="h" fact="0.7447"/>
                  <dgm:constr type="w" for="ch" forName="picture2" refType="w" fact="0.1363"/>
                  <dgm:constr type="h" for="ch" forName="picture2" refType="h" fact="0.2113"/>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771"/>
                  <dgm:constr type="t" for="ch" forName="parTx3" refType="h" fact="0.5294"/>
                  <dgm:constr type="w" for="ch" forName="parTx3" refType="w" fact="0.294"/>
                  <dgm:constr type="h" for="ch" forName="parTx3" refType="h" fact="0.1222"/>
                  <dgm:constr type="ctrX" for="ch" forName="picture3" refType="w" fact="0.4905"/>
                  <dgm:constr type="ctrY" for="ch" forName="picture3" refType="h" fact="0.5121"/>
                  <dgm:constr type="w" for="ch" forName="picture3" refType="w" fact="0.1363"/>
                  <dgm:constr type="h" for="ch" forName="picture3" refType="h" fact="0.2113"/>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4278"/>
                  <dgm:constr type="t" for="ch" forName="parTx4" refType="h" fact="0.2523"/>
                  <dgm:constr type="w" for="ch" forName="parTx4" refType="w" fact="0.294"/>
                  <dgm:constr type="h" for="ch" forName="parTx4" refType="h" fact="0.1222"/>
                  <dgm:constr type="ctrX" for="ch" forName="picture4" refType="w" fact="0.4412"/>
                  <dgm:constr type="ctrY" for="ch" forName="picture4" refType="h" fact="0.235"/>
                  <dgm:constr type="w" for="ch" forName="picture4" refType="w" fact="0.1363"/>
                  <dgm:constr type="h" for="ch" forName="picture4" refType="h" fact="0.2113"/>
                  <dgm:constr type="r" for="ch" forName="desTx4" refType="l" refFor="ch" refForName="parTx4"/>
                  <dgm:constr type="l" for="ch" forName="desTx4"/>
                  <dgm:constr type="t" for="ch" forName="desTx4" refType="t" refFor="ch" refForName="parTx4"/>
                  <dgm:constr type="h" for="ch" forName="desTx4" refType="h" refFor="ch" refForName="parTx4"/>
                </dgm:constrLst>
              </dgm:if>
              <dgm:else name="Name41">
                <dgm:alg type="composite">
                  <dgm:param type="ar" val="1.26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userD" refType="w" fact="0.0167"/>
                  <dgm:constr type="ctrX" for="ch" forName="dot1" refType="w" fact="0.6022"/>
                  <dgm:constr type="ctrY" for="ch" forName="dot1" refType="h" fact="0.8215"/>
                  <dgm:constr type="w" for="ch" forName="dot1" refType="userD"/>
                  <dgm:constr type="h" for="ch" forName="dot1" refType="userD"/>
                  <dgm:constr type="ctrX" for="ch" forName="dot2" refType="w" fact="0.6394"/>
                  <dgm:constr type="ctrY" for="ch" forName="dot2" refType="h" fact="0.843"/>
                  <dgm:constr type="w" for="ch" forName="dot2" refType="userD"/>
                  <dgm:constr type="h" for="ch" forName="dot2" refType="userD"/>
                  <dgm:constr type="ctrX" for="ch" forName="dot3" refType="w" fact="0.6777"/>
                  <dgm:constr type="ctrY" for="ch" forName="dot3" refType="h" fact="0.8607"/>
                  <dgm:constr type="w" for="ch" forName="dot3" refType="userD"/>
                  <dgm:constr type="h" for="ch" forName="dot3" refType="userD"/>
                  <dgm:constr type="ctrX" for="ch" forName="dot4" refType="w" fact="0.7171"/>
                  <dgm:constr type="ctrY" for="ch" forName="dot4" refType="h" fact="0.8745"/>
                  <dgm:constr type="w" for="ch" forName="dot4" refType="userD"/>
                  <dgm:constr type="h" for="ch" forName="dot4" refType="userD"/>
                  <dgm:constr type="ctrX" for="ch" forName="dot5" refType="w" fact="0.4283"/>
                  <dgm:constr type="ctrY" for="ch" forName="dot5" refType="h" fact="0.6419"/>
                  <dgm:constr type="w" for="ch" forName="dot5" refType="userD"/>
                  <dgm:constr type="h" for="ch" forName="dot5" refType="userD"/>
                  <dgm:constr type="ctrX" for="ch" forName="dot6" refType="w" fact="0.3291"/>
                  <dgm:constr type="ctrY" for="ch" forName="dot6" refType="h" fact="0.3784"/>
                  <dgm:constr type="w" for="ch" forName="dot6" refType="userD"/>
                  <dgm:constr type="h" for="ch" forName="dot6" refType="userD"/>
                  <dgm:constr type="ctrX" for="ch" forName="dotArrow1" refType="w" fact="0.3559"/>
                  <dgm:constr type="ctrY" for="ch" forName="dotArrow1" refType="h" fact="0.0496"/>
                  <dgm:constr type="w" for="ch" forName="dotArrow1" refType="userD"/>
                  <dgm:constr type="h" for="ch" forName="dotArrow1" refType="userD"/>
                  <dgm:constr type="ctrX" for="ch" forName="dotArrow2" refType="w" fact="0.3321"/>
                  <dgm:constr type="ctrY" for="ch" forName="dotArrow2" refType="h" fact="0.0282"/>
                  <dgm:constr type="w" for="ch" forName="dotArrow2" refType="userD"/>
                  <dgm:constr type="h" for="ch" forName="dotArrow2" refType="userD"/>
                  <dgm:constr type="ctrX" for="ch" forName="dotArrow3" refType="w" fact="0.3083"/>
                  <dgm:constr type="ctrY" for="ch" forName="dotArrow3" refType="h" fact="0.0068"/>
                  <dgm:constr type="w" for="ch" forName="dotArrow3" refType="userD"/>
                  <dgm:constr type="h" for="ch" forName="dotArrow3" refType="userD"/>
                  <dgm:constr type="ctrX" for="ch" forName="dotArrow4" refType="w" fact="0.2845"/>
                  <dgm:constr type="ctrY" for="ch" forName="dotArrow4" refType="h" fact="0.0282"/>
                  <dgm:constr type="w" for="ch" forName="dotArrow4" refType="userD"/>
                  <dgm:constr type="h" for="ch" forName="dotArrow4" refType="userD"/>
                  <dgm:constr type="ctrX" for="ch" forName="dotArrow5" refType="w" fact="0.2606"/>
                  <dgm:constr type="ctrY" for="ch" forName="dotArrow5" refType="h" fact="0.0496"/>
                  <dgm:constr type="w" for="ch" forName="dotArrow5" refType="userD"/>
                  <dgm:constr type="h" for="ch" forName="dotArrow5" refType="userD"/>
                  <dgm:constr type="ctrX" for="ch" forName="dotArrow6" refType="w" fact="0.3083"/>
                  <dgm:constr type="ctrY" for="ch" forName="dotArrow6" refType="h" fact="0.052"/>
                  <dgm:constr type="w" for="ch" forName="dotArrow6" refType="userD"/>
                  <dgm:constr type="h" for="ch" forName="dotArrow6" refType="userD"/>
                  <dgm:constr type="ctrX" for="ch" forName="dotArrow7" refType="w" fact="0.3083"/>
                  <dgm:constr type="ctrY" for="ch" forName="dotArrow7" refType="h" fact="0.0972"/>
                  <dgm:constr type="w" for="ch" forName="dotArrow7" refType="userD"/>
                  <dgm:constr type="h" for="ch" forName="dotArrow7" refType="userD"/>
                  <dgm:constr type="r" for="ch" forName="parTx1" refType="w" fact="0.8207"/>
                  <dgm:constr type="t" for="ch" forName="parTx1" refType="h" fact="0.9064"/>
                  <dgm:constr type="w" for="ch" forName="parTx1" refType="w" fact="0.3595"/>
                  <dgm:constr type="h" for="ch" forName="parTx1" refType="h" fact="0.1222"/>
                  <dgm:constr type="ctrX" for="ch" forName="picture1" refType="w" fact="0.837"/>
                  <dgm:constr type="ctrY" for="ch" forName="picture1" refType="h" fact="0.8922"/>
                  <dgm:constr type="w" for="ch" forName="picture1" refType="w" fact="0.1667"/>
                  <dgm:constr type="h" for="ch" forName="picture1" refType="h" fact="0.2113"/>
                  <dgm:constr type="r" for="ch" forName="parTx2" refType="w" fact="0.498"/>
                  <dgm:constr type="t" for="ch" forName="parTx2" refType="h" fact="0.7589"/>
                  <dgm:constr type="w" for="ch" forName="parTx2" refType="w" fact="0.3595"/>
                  <dgm:constr type="h" for="ch" forName="parTx2" refType="h" fact="0.1222"/>
                  <dgm:constr type="ctrX" for="ch" forName="picture2" refType="w" fact="0.5143"/>
                  <dgm:constr type="ctrY" for="ch" forName="picture2" refType="h" fact="0.7447"/>
                  <dgm:constr type="w" for="ch" forName="picture2" refType="w" fact="0.1667"/>
                  <dgm:constr type="h" for="ch" forName="picture2" refType="h" fact="0.2113"/>
                  <dgm:constr type="r" for="ch" forName="parTx3" refType="w" fact="0.3606"/>
                  <dgm:constr type="t" for="ch" forName="parTx3" refType="h" fact="0.5263"/>
                  <dgm:constr type="w" for="ch" forName="parTx3" refType="w" fact="0.3595"/>
                  <dgm:constr type="h" for="ch" forName="parTx3" refType="h" fact="0.1222"/>
                  <dgm:constr type="ctrX" for="ch" forName="picture3" refType="w" fact="0.3769"/>
                  <dgm:constr type="ctrY" for="ch" forName="picture3" refType="h" fact="0.5121"/>
                  <dgm:constr type="w" for="ch" forName="picture3" refType="w" fact="0.1667"/>
                  <dgm:constr type="h" for="ch" forName="picture3" refType="h" fact="0.2113"/>
                  <dgm:constr type="r" for="ch" forName="parTx4" refType="w" fact="0.3003"/>
                  <dgm:constr type="t" for="ch" forName="parTx4" refType="h" fact="0.2492"/>
                  <dgm:constr type="w" for="ch" forName="parTx4" refType="w" fact="0.3595"/>
                  <dgm:constr type="h" for="ch" forName="parTx4" refType="h" fact="0.1222"/>
                  <dgm:constr type="ctrX" for="ch" forName="picture4" refType="w" fact="0.3166"/>
                  <dgm:constr type="ctrY" for="ch" forName="picture4" refType="h" fact="0.235"/>
                  <dgm:constr type="w" for="ch" forName="picture4" refType="w" fact="0.1667"/>
                  <dgm:constr type="h" for="ch" forName="picture4" refType="h" fact="0.2113"/>
                </dgm:constrLst>
              </dgm:else>
            </dgm:choose>
          </dgm:else>
        </dgm:choose>
      </dgm:if>
      <dgm:if name="Name42" axis="ch" ptType="node" func="cnt" op="equ" val="5">
        <dgm:choose name="Name43">
          <dgm:if name="Name44" func="var" arg="dir" op="equ" val="norm">
            <dgm:choose name="Name45">
              <dgm:if name="Name46" axis="des" func="maxDepth" op="gt" val="1">
                <dgm:alg type="composite">
                  <dgm:param type="ar" val="1.4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userD" refType="w" fact="0.0118"/>
                  <dgm:constr type="ctrX" for="ch" forName="dot1" refType="w" fact="0.3263"/>
                  <dgm:constr type="ctrY" for="ch" forName="dot1" refType="h" fact="0.8674"/>
                  <dgm:constr type="w" for="ch" forName="dot1" refType="userD"/>
                  <dgm:constr type="h" for="ch" forName="dot1" refType="userD"/>
                  <dgm:constr type="ctrX" for="ch" forName="dot2" refType="w" fact="0.3001"/>
                  <dgm:constr type="ctrY" for="ch" forName="dot2" refType="h" fact="0.8824"/>
                  <dgm:constr type="w" for="ch" forName="dot2" refType="userD"/>
                  <dgm:constr type="h" for="ch" forName="dot2" refType="userD"/>
                  <dgm:constr type="ctrX" for="ch" forName="dot3" refType="w" fact="0.2733"/>
                  <dgm:constr type="ctrY" for="ch" forName="dot3" refType="h" fact="0.8948"/>
                  <dgm:constr type="w" for="ch" forName="dot3" refType="userD"/>
                  <dgm:constr type="h" for="ch" forName="dot3" refType="userD"/>
                  <dgm:constr type="ctrX" for="ch" forName="dot4" refType="w" fact="0.2462"/>
                  <dgm:constr type="ctrY" for="ch" forName="dot4" refType="h" fact="0.9044"/>
                  <dgm:constr type="w" for="ch" forName="dot4" refType="userD"/>
                  <dgm:constr type="h" for="ch" forName="dot4" refType="userD"/>
                  <dgm:constr type="ctrX" for="ch" forName="dot5" refType="w" fact="0.4691"/>
                  <dgm:constr type="ctrY" for="ch" forName="dot5" refType="h" fact="0.7222"/>
                  <dgm:constr type="w" for="ch" forName="dot5" refType="userD"/>
                  <dgm:constr type="h" for="ch" forName="dot5" refType="userD"/>
                  <dgm:constr type="ctrX" for="ch" forName="dot6" refType="w" fact="0.4484"/>
                  <dgm:constr type="ctrY" for="ch" forName="dot6" refType="h" fact="0.7518"/>
                  <dgm:constr type="w" for="ch" forName="dot6" refType="userD"/>
                  <dgm:constr type="h" for="ch" forName="dot6" refType="userD"/>
                  <dgm:constr type="ctrX" for="ch" forName="dot7" refType="w" fact="0.5549"/>
                  <dgm:constr type="ctrY" for="ch" forName="dot7" refType="h" fact="0.5422"/>
                  <dgm:constr type="w" for="ch" forName="dot7" refType="userD"/>
                  <dgm:constr type="h" for="ch" forName="dot7" refType="userD"/>
                  <dgm:constr type="ctrX" for="ch" forName="dot8" refType="w" fact="0.601"/>
                  <dgm:constr type="ctrY" for="ch" forName="dot8" refType="h" fact="0.3229"/>
                  <dgm:constr type="w" for="ch" forName="dot8" refType="userD"/>
                  <dgm:constr type="h" for="ch" forName="dot8" refType="userD"/>
                  <dgm:constr type="ctrX" for="ch" forName="dotArrow1" refType="w" fact="0.5779"/>
                  <dgm:constr type="ctrY" for="ch" forName="dotArrow1" refType="h" fact="0.0635"/>
                  <dgm:constr type="w" for="ch" forName="dotArrow1" refType="userD"/>
                  <dgm:constr type="h" for="ch" forName="dotArrow1" refType="userD"/>
                  <dgm:constr type="ctrX" for="ch" forName="dotArrow2" refType="w" fact="0.5951"/>
                  <dgm:constr type="ctrY" for="ch" forName="dotArrow2" refType="h" fact="0.0448"/>
                  <dgm:constr type="w" for="ch" forName="dotArrow2" refType="userD"/>
                  <dgm:constr type="h" for="ch" forName="dotArrow2" refType="userD"/>
                  <dgm:constr type="ctrX" for="ch" forName="dotArrow3" refType="w" fact="0.6123"/>
                  <dgm:constr type="ctrY" for="ch" forName="dotArrow3" refType="h" fact="0.026"/>
                  <dgm:constr type="w" for="ch" forName="dotArrow3" refType="userD"/>
                  <dgm:constr type="h" for="ch" forName="dotArrow3" refType="userD"/>
                  <dgm:constr type="ctrX" for="ch" forName="dotArrow4" refType="w" fact="0.6295"/>
                  <dgm:constr type="ctrY" for="ch" forName="dotArrow4" refType="h" fact="0.0448"/>
                  <dgm:constr type="w" for="ch" forName="dotArrow4" refType="userD"/>
                  <dgm:constr type="h" for="ch" forName="dotArrow4" refType="userD"/>
                  <dgm:constr type="ctrX" for="ch" forName="dotArrow5" refType="w" fact="0.6467"/>
                  <dgm:constr type="ctrY" for="ch" forName="dotArrow5" refType="h" fact="0.0635"/>
                  <dgm:constr type="w" for="ch" forName="dotArrow5" refType="userD"/>
                  <dgm:constr type="h" for="ch" forName="dotArrow5" refType="userD"/>
                  <dgm:constr type="ctrX" for="ch" forName="dotArrow6" refType="w" fact="0.6123"/>
                  <dgm:constr type="ctrY" for="ch" forName="dotArrow6" refType="h" fact="0.0656"/>
                  <dgm:constr type="w" for="ch" forName="dotArrow6" refType="userD"/>
                  <dgm:constr type="h" for="ch" forName="dotArrow6" refType="userD"/>
                  <dgm:constr type="ctrX" for="ch" forName="dotArrow7" refType="w" fact="0.6123"/>
                  <dgm:constr type="ctrY" for="ch" forName="dotArrow7" refType="h" fact="0.1052"/>
                  <dgm:constr type="w" for="ch" forName="dotArrow7" refType="userD"/>
                  <dgm:constr type="h" for="ch" forName="dotArrow7" refType="userD"/>
                  <dgm:constr type="l" for="ch" forName="parTx1" refType="w" fact="0.1746"/>
                  <dgm:constr type="t" for="ch" forName="parTx1" refType="h" fact="0.9304"/>
                  <dgm:constr type="w" for="ch" forName="parTx1" refType="w" fact="0.2544"/>
                  <dgm:constr type="h" for="ch" forName="parTx1" refType="h" fact="0.0962"/>
                  <dgm:constr type="ctrX" for="ch" forName="picture1" refType="w" fact="0.1631"/>
                  <dgm:constr type="ctrY" for="ch" forName="picture1" refType="h" fact="0.9169"/>
                  <dgm:constr type="w" for="ch" forName="picture1" refType="w" fact="0.118"/>
                  <dgm:constr type="h" for="ch" forName="picture1" refType="h" fact="0.1663"/>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3982"/>
                  <dgm:constr type="t" for="ch" forName="parTx2" refType="h" fact="0.8167"/>
                  <dgm:constr type="w" for="ch" forName="parTx2" refType="w" fact="0.2544"/>
                  <dgm:constr type="h" for="ch" forName="parTx2" refType="h" fact="0.0962"/>
                  <dgm:constr type="ctrX" for="ch" forName="picture2" refType="w" fact="0.3866"/>
                  <dgm:constr type="ctrY" for="ch" forName="picture2" refType="h" fact="0.8032"/>
                  <dgm:constr type="w" for="ch" forName="picture2" refType="w" fact="0.118"/>
                  <dgm:constr type="h" for="ch" forName="picture2" refType="h" fact="0.1663"/>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194"/>
                  <dgm:constr type="t" for="ch" forName="parTx3" refType="h" fact="0.6524"/>
                  <dgm:constr type="w" for="ch" forName="parTx3" refType="w" fact="0.2544"/>
                  <dgm:constr type="h" for="ch" forName="parTx3" refType="h" fact="0.0962"/>
                  <dgm:constr type="ctrX" for="ch" forName="picture3" refType="w" fact="0.5078"/>
                  <dgm:constr type="ctrY" for="ch" forName="picture3" refType="h" fact="0.6389"/>
                  <dgm:constr type="w" for="ch" forName="picture3" refType="w" fact="0.118"/>
                  <dgm:constr type="h" for="ch" forName="picture3" refType="h" fact="0.1663"/>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5827"/>
                  <dgm:constr type="t" for="ch" forName="parTx4" refType="h" fact="0.4412"/>
                  <dgm:constr type="w" for="ch" forName="parTx4" refType="w" fact="0.2544"/>
                  <dgm:constr type="h" for="ch" forName="parTx4" refType="h" fact="0.0962"/>
                  <dgm:constr type="ctrX" for="ch" forName="picture4" refType="w" fact="0.5712"/>
                  <dgm:constr type="ctrY" for="ch" forName="picture4" refType="h" fact="0.4277"/>
                  <dgm:constr type="w" for="ch" forName="picture4" refType="w" fact="0.118"/>
                  <dgm:constr type="h" for="ch" forName="picture4" refType="h" fact="0.1663"/>
                  <dgm:constr type="l" for="ch" forName="desTx4" refType="r" refFor="ch" refForName="parTx4"/>
                  <dgm:constr type="r" for="ch" forName="desTx4" refType="w"/>
                  <dgm:constr type="t" for="ch" forName="desTx4" refType="t" refFor="ch" refForName="parTx4"/>
                  <dgm:constr type="h" for="ch" forName="desTx4" refType="h" refFor="ch" refForName="parTx4"/>
                  <dgm:constr type="l" for="ch" forName="parTx5" refType="w" fact="0.618"/>
                  <dgm:constr type="t" for="ch" forName="parTx5" refType="h" fact="0.2262"/>
                  <dgm:constr type="w" for="ch" forName="parTx5" refType="w" fact="0.2544"/>
                  <dgm:constr type="h" for="ch" forName="parTx5" refType="h" fact="0.0962"/>
                  <dgm:constr type="ctrX" for="ch" forName="picture5" refType="w" fact="0.6064"/>
                  <dgm:constr type="ctrY" for="ch" forName="picture5" refType="h" fact="0.2127"/>
                  <dgm:constr type="w" for="ch" forName="picture5" refType="w" fact="0.118"/>
                  <dgm:constr type="h" for="ch" forName="picture5" refType="h" fact="0.1663"/>
                  <dgm:constr type="l" for="ch" forName="desTx5" refType="r" refFor="ch" refForName="parTx5"/>
                  <dgm:constr type="r" for="ch" forName="desTx5" refType="w"/>
                  <dgm:constr type="t" for="ch" forName="desTx5" refType="t" refFor="ch" refForName="parTx5"/>
                  <dgm:constr type="h" for="ch" forName="desTx5" refType="h" refFor="ch" refForName="parTx5"/>
                </dgm:constrLst>
              </dgm:if>
              <dgm:else name="Name47">
                <dgm:alg type="composite">
                  <dgm:param type="ar" val="1.164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userD" refType="w" fact="0.0143"/>
                  <dgm:constr type="ctrX" for="ch" forName="dot1" refType="w" fact="0.3951"/>
                  <dgm:constr type="ctrY" for="ch" forName="dot1" refType="h" fact="0.8674"/>
                  <dgm:constr type="w" for="ch" forName="dot1" refType="userD"/>
                  <dgm:constr type="h" for="ch" forName="dot1" refType="userD"/>
                  <dgm:constr type="ctrX" for="ch" forName="dot2" refType="w" fact="0.3634"/>
                  <dgm:constr type="ctrY" for="ch" forName="dot2" refType="h" fact="0.8824"/>
                  <dgm:constr type="w" for="ch" forName="dot2" refType="userD"/>
                  <dgm:constr type="h" for="ch" forName="dot2" refType="userD"/>
                  <dgm:constr type="ctrX" for="ch" forName="dot3" refType="w" fact="0.331"/>
                  <dgm:constr type="ctrY" for="ch" forName="dot3" refType="h" fact="0.8948"/>
                  <dgm:constr type="w" for="ch" forName="dot3" refType="userD"/>
                  <dgm:constr type="h" for="ch" forName="dot3" refType="userD"/>
                  <dgm:constr type="ctrX" for="ch" forName="dot4" refType="w" fact="0.2981"/>
                  <dgm:constr type="ctrY" for="ch" forName="dot4" refType="h" fact="0.9044"/>
                  <dgm:constr type="w" for="ch" forName="dot4" refType="userD"/>
                  <dgm:constr type="h" for="ch" forName="dot4" refType="userD"/>
                  <dgm:constr type="ctrX" for="ch" forName="dot5" refType="w" fact="0.5681"/>
                  <dgm:constr type="ctrY" for="ch" forName="dot5" refType="h" fact="0.7222"/>
                  <dgm:constr type="w" for="ch" forName="dot5" refType="userD"/>
                  <dgm:constr type="h" for="ch" forName="dot5" refType="userD"/>
                  <dgm:constr type="ctrX" for="ch" forName="dot6" refType="w" fact="0.543"/>
                  <dgm:constr type="ctrY" for="ch" forName="dot6" refType="h" fact="0.7518"/>
                  <dgm:constr type="w" for="ch" forName="dot6" refType="userD"/>
                  <dgm:constr type="h" for="ch" forName="dot6" refType="userD"/>
                  <dgm:constr type="ctrX" for="ch" forName="dot7" refType="w" fact="0.672"/>
                  <dgm:constr type="ctrY" for="ch" forName="dot7" refType="h" fact="0.5422"/>
                  <dgm:constr type="w" for="ch" forName="dot7" refType="userD"/>
                  <dgm:constr type="h" for="ch" forName="dot7" refType="userD"/>
                  <dgm:constr type="ctrX" for="ch" forName="dot8" refType="w" fact="0.7278"/>
                  <dgm:constr type="ctrY" for="ch" forName="dot8" refType="h" fact="0.3229"/>
                  <dgm:constr type="w" for="ch" forName="dot8" refType="userD"/>
                  <dgm:constr type="h" for="ch" forName="dot8" refType="userD"/>
                  <dgm:constr type="ctrX" for="ch" forName="dotArrow1" refType="w" fact="0.6999"/>
                  <dgm:constr type="ctrY" for="ch" forName="dotArrow1" refType="h" fact="0.0635"/>
                  <dgm:constr type="w" for="ch" forName="dotArrow1" refType="userD"/>
                  <dgm:constr type="h" for="ch" forName="dotArrow1" refType="userD"/>
                  <dgm:constr type="ctrX" for="ch" forName="dotArrow2" refType="w" fact="0.7207"/>
                  <dgm:constr type="ctrY" for="ch" forName="dotArrow2" refType="h" fact="0.0448"/>
                  <dgm:constr type="w" for="ch" forName="dotArrow2" refType="userD"/>
                  <dgm:constr type="h" for="ch" forName="dotArrow2" refType="userD"/>
                  <dgm:constr type="ctrX" for="ch" forName="dotArrow3" refType="w" fact="0.7415"/>
                  <dgm:constr type="ctrY" for="ch" forName="dotArrow3" refType="h" fact="0.026"/>
                  <dgm:constr type="w" for="ch" forName="dotArrow3" refType="userD"/>
                  <dgm:constr type="h" for="ch" forName="dotArrow3" refType="userD"/>
                  <dgm:constr type="ctrX" for="ch" forName="dotArrow4" refType="w" fact="0.7624"/>
                  <dgm:constr type="ctrY" for="ch" forName="dotArrow4" refType="h" fact="0.0448"/>
                  <dgm:constr type="w" for="ch" forName="dotArrow4" refType="userD"/>
                  <dgm:constr type="h" for="ch" forName="dotArrow4" refType="userD"/>
                  <dgm:constr type="ctrX" for="ch" forName="dotArrow5" refType="w" fact="0.7832"/>
                  <dgm:constr type="ctrY" for="ch" forName="dotArrow5" refType="h" fact="0.0635"/>
                  <dgm:constr type="w" for="ch" forName="dotArrow5" refType="userD"/>
                  <dgm:constr type="h" for="ch" forName="dotArrow5" refType="userD"/>
                  <dgm:constr type="ctrX" for="ch" forName="dotArrow6" refType="w" fact="0.7415"/>
                  <dgm:constr type="ctrY" for="ch" forName="dotArrow6" refType="h" fact="0.0656"/>
                  <dgm:constr type="w" for="ch" forName="dotArrow6" refType="userD"/>
                  <dgm:constr type="h" for="ch" forName="dotArrow6" refType="userD"/>
                  <dgm:constr type="ctrX" for="ch" forName="dotArrow7" refType="w" fact="0.7415"/>
                  <dgm:constr type="ctrY" for="ch" forName="dotArrow7" refType="h" fact="0.1052"/>
                  <dgm:constr type="w" for="ch" forName="dotArrow7" refType="userD"/>
                  <dgm:constr type="h" for="ch" forName="dotArrow7" refType="userD"/>
                  <dgm:constr type="l" for="ch" forName="parTx1" refType="w" fact="0.2115"/>
                  <dgm:constr type="t" for="ch" forName="parTx1" refType="h" fact="0.928"/>
                  <dgm:constr type="w" for="ch" forName="parTx1" refType="w" fact="0.3081"/>
                  <dgm:constr type="h" for="ch" forName="parTx1" refType="h" fact="0.0962"/>
                  <dgm:constr type="ctrX" for="ch" forName="picture1" refType="w" fact="0.1975"/>
                  <dgm:constr type="ctrY" for="ch" forName="picture1" refType="h" fact="0.9169"/>
                  <dgm:constr type="w" for="ch" forName="picture1" refType="w" fact="0.1429"/>
                  <dgm:constr type="h" for="ch" forName="picture1" refType="h" fact="0.1663"/>
                  <dgm:constr type="l" for="ch" forName="parTx2" refType="w" fact="0.4822"/>
                  <dgm:constr type="t" for="ch" forName="parTx2" refType="h" fact="0.8143"/>
                  <dgm:constr type="w" for="ch" forName="parTx2" refType="w" fact="0.3081"/>
                  <dgm:constr type="h" for="ch" forName="parTx2" refType="h" fact="0.0962"/>
                  <dgm:constr type="ctrX" for="ch" forName="picture2" refType="w" fact="0.4682"/>
                  <dgm:constr type="ctrY" for="ch" forName="picture2" refType="h" fact="0.8032"/>
                  <dgm:constr type="w" for="ch" forName="picture2" refType="w" fact="0.1429"/>
                  <dgm:constr type="h" for="ch" forName="picture2" refType="h" fact="0.1663"/>
                  <dgm:constr type="l" for="ch" forName="parTx3" refType="w" fact="0.629"/>
                  <dgm:constr type="t" for="ch" forName="parTx3" refType="h" fact="0.65"/>
                  <dgm:constr type="w" for="ch" forName="parTx3" refType="w" fact="0.3081"/>
                  <dgm:constr type="h" for="ch" forName="parTx3" refType="h" fact="0.0962"/>
                  <dgm:constr type="ctrX" for="ch" forName="picture3" refType="w" fact="0.615"/>
                  <dgm:constr type="ctrY" for="ch" forName="picture3" refType="h" fact="0.6389"/>
                  <dgm:constr type="w" for="ch" forName="picture3" refType="w" fact="0.1429"/>
                  <dgm:constr type="h" for="ch" forName="picture3" refType="h" fact="0.1663"/>
                  <dgm:constr type="l" for="ch" forName="parTx4" refType="w" fact="0.7057"/>
                  <dgm:constr type="t" for="ch" forName="parTx4" refType="h" fact="0.4388"/>
                  <dgm:constr type="w" for="ch" forName="parTx4" refType="w" fact="0.3081"/>
                  <dgm:constr type="h" for="ch" forName="parTx4" refType="h" fact="0.0962"/>
                  <dgm:constr type="ctrX" for="ch" forName="picture4" refType="w" fact="0.6917"/>
                  <dgm:constr type="ctrY" for="ch" forName="picture4" refType="h" fact="0.4277"/>
                  <dgm:constr type="w" for="ch" forName="picture4" refType="w" fact="0.1429"/>
                  <dgm:constr type="h" for="ch" forName="picture4" refType="h" fact="0.1663"/>
                  <dgm:constr type="l" for="ch" forName="parTx5" refType="w" fact="0.7484"/>
                  <dgm:constr type="t" for="ch" forName="parTx5" refType="h" fact="0.2238"/>
                  <dgm:constr type="w" for="ch" forName="parTx5" refType="w" fact="0.3081"/>
                  <dgm:constr type="h" for="ch" forName="parTx5" refType="h" fact="0.0962"/>
                  <dgm:constr type="ctrX" for="ch" forName="picture5" refType="w" fact="0.7344"/>
                  <dgm:constr type="ctrY" for="ch" forName="picture5" refType="h" fact="0.2127"/>
                  <dgm:constr type="w" for="ch" forName="picture5" refType="w" fact="0.1429"/>
                  <dgm:constr type="h" for="ch" forName="picture5" refType="h" fact="0.1663"/>
                </dgm:constrLst>
              </dgm:else>
            </dgm:choose>
          </dgm:if>
          <dgm:else name="Name48">
            <dgm:choose name="Name49">
              <dgm:if name="Name50" axis="des" func="maxDepth" op="gt" val="1">
                <dgm:alg type="composite">
                  <dgm:param type="ar" val="1.4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userD" refType="w" fact="0.0118"/>
                  <dgm:constr type="ctrX" for="ch" forName="dot1" refType="w" fact="0.6737"/>
                  <dgm:constr type="ctrY" for="ch" forName="dot1" refType="h" fact="0.8674"/>
                  <dgm:constr type="w" for="ch" forName="dot1" refType="userD"/>
                  <dgm:constr type="h" for="ch" forName="dot1" refType="userD"/>
                  <dgm:constr type="ctrX" for="ch" forName="dot2" refType="w" fact="0.6999"/>
                  <dgm:constr type="ctrY" for="ch" forName="dot2" refType="h" fact="0.8824"/>
                  <dgm:constr type="w" for="ch" forName="dot2" refType="userD"/>
                  <dgm:constr type="h" for="ch" forName="dot2" refType="userD"/>
                  <dgm:constr type="ctrX" for="ch" forName="dot3" refType="w" fact="0.7267"/>
                  <dgm:constr type="ctrY" for="ch" forName="dot3" refType="h" fact="0.8948"/>
                  <dgm:constr type="w" for="ch" forName="dot3" refType="userD"/>
                  <dgm:constr type="h" for="ch" forName="dot3" refType="userD"/>
                  <dgm:constr type="ctrX" for="ch" forName="dot4" refType="w" fact="0.7538"/>
                  <dgm:constr type="ctrY" for="ch" forName="dot4" refType="h" fact="0.9044"/>
                  <dgm:constr type="w" for="ch" forName="dot4" refType="userD"/>
                  <dgm:constr type="h" for="ch" forName="dot4" refType="userD"/>
                  <dgm:constr type="ctrX" for="ch" forName="dot5" refType="w" fact="0.5309"/>
                  <dgm:constr type="ctrY" for="ch" forName="dot5" refType="h" fact="0.7222"/>
                  <dgm:constr type="w" for="ch" forName="dot5" refType="userD"/>
                  <dgm:constr type="h" for="ch" forName="dot5" refType="userD"/>
                  <dgm:constr type="ctrX" for="ch" forName="dot6" refType="w" fact="0.5516"/>
                  <dgm:constr type="ctrY" for="ch" forName="dot6" refType="h" fact="0.7518"/>
                  <dgm:constr type="w" for="ch" forName="dot6" refType="userD"/>
                  <dgm:constr type="h" for="ch" forName="dot6" refType="userD"/>
                  <dgm:constr type="ctrX" for="ch" forName="dot7" refType="w" fact="0.4451"/>
                  <dgm:constr type="ctrY" for="ch" forName="dot7" refType="h" fact="0.5422"/>
                  <dgm:constr type="w" for="ch" forName="dot7" refType="userD"/>
                  <dgm:constr type="h" for="ch" forName="dot7" refType="userD"/>
                  <dgm:constr type="ctrX" for="ch" forName="dot8" refType="w" fact="0.399"/>
                  <dgm:constr type="ctrY" for="ch" forName="dot8" refType="h" fact="0.3229"/>
                  <dgm:constr type="w" for="ch" forName="dot8" refType="userD"/>
                  <dgm:constr type="h" for="ch" forName="dot8" refType="userD"/>
                  <dgm:constr type="ctrX" for="ch" forName="dotArrow1" refType="w" fact="0.4221"/>
                  <dgm:constr type="ctrY" for="ch" forName="dotArrow1" refType="h" fact="0.0635"/>
                  <dgm:constr type="w" for="ch" forName="dotArrow1" refType="userD"/>
                  <dgm:constr type="h" for="ch" forName="dotArrow1" refType="userD"/>
                  <dgm:constr type="ctrX" for="ch" forName="dotArrow2" refType="w" fact="0.4049"/>
                  <dgm:constr type="ctrY" for="ch" forName="dotArrow2" refType="h" fact="0.0448"/>
                  <dgm:constr type="w" for="ch" forName="dotArrow2" refType="userD"/>
                  <dgm:constr type="h" for="ch" forName="dotArrow2" refType="userD"/>
                  <dgm:constr type="ctrX" for="ch" forName="dotArrow3" refType="w" fact="0.3877"/>
                  <dgm:constr type="ctrY" for="ch" forName="dotArrow3" refType="h" fact="0.026"/>
                  <dgm:constr type="w" for="ch" forName="dotArrow3" refType="userD"/>
                  <dgm:constr type="h" for="ch" forName="dotArrow3" refType="userD"/>
                  <dgm:constr type="ctrX" for="ch" forName="dotArrow4" refType="w" fact="0.3705"/>
                  <dgm:constr type="ctrY" for="ch" forName="dotArrow4" refType="h" fact="0.0448"/>
                  <dgm:constr type="w" for="ch" forName="dotArrow4" refType="userD"/>
                  <dgm:constr type="h" for="ch" forName="dotArrow4" refType="userD"/>
                  <dgm:constr type="ctrX" for="ch" forName="dotArrow5" refType="w" fact="0.3533"/>
                  <dgm:constr type="ctrY" for="ch" forName="dotArrow5" refType="h" fact="0.0635"/>
                  <dgm:constr type="w" for="ch" forName="dotArrow5" refType="userD"/>
                  <dgm:constr type="h" for="ch" forName="dotArrow5" refType="userD"/>
                  <dgm:constr type="ctrX" for="ch" forName="dotArrow6" refType="w" fact="0.3877"/>
                  <dgm:constr type="ctrY" for="ch" forName="dotArrow6" refType="h" fact="0.0656"/>
                  <dgm:constr type="w" for="ch" forName="dotArrow6" refType="userD"/>
                  <dgm:constr type="h" for="ch" forName="dotArrow6" refType="userD"/>
                  <dgm:constr type="ctrX" for="ch" forName="dotArrow7" refType="w" fact="0.3877"/>
                  <dgm:constr type="ctrY" for="ch" forName="dotArrow7" refType="h" fact="0.1052"/>
                  <dgm:constr type="w" for="ch" forName="dotArrow7" refType="userD"/>
                  <dgm:constr type="h" for="ch" forName="dotArrow7" refType="userD"/>
                  <dgm:constr type="r" for="ch" forName="parTx1" refType="w" fact="0.8254"/>
                  <dgm:constr type="t" for="ch" forName="parTx1" refType="h" fact="0.9304"/>
                  <dgm:constr type="w" for="ch" forName="parTx1" refType="w" fact="0.2544"/>
                  <dgm:constr type="h" for="ch" forName="parTx1" refType="h" fact="0.0962"/>
                  <dgm:constr type="ctrX" for="ch" forName="picture1" refType="w" fact="0.8369"/>
                  <dgm:constr type="ctrY" for="ch" forName="picture1" refType="h" fact="0.9169"/>
                  <dgm:constr type="w" for="ch" forName="picture1" refType="w" fact="0.118"/>
                  <dgm:constr type="h" for="ch" forName="picture1" refType="h" fact="0.1663"/>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6018"/>
                  <dgm:constr type="t" for="ch" forName="parTx2" refType="h" fact="0.8167"/>
                  <dgm:constr type="w" for="ch" forName="parTx2" refType="w" fact="0.2544"/>
                  <dgm:constr type="h" for="ch" forName="parTx2" refType="h" fact="0.0962"/>
                  <dgm:constr type="ctrX" for="ch" forName="picture2" refType="w" fact="0.6134"/>
                  <dgm:constr type="ctrY" for="ch" forName="picture2" refType="h" fact="0.8032"/>
                  <dgm:constr type="w" for="ch" forName="picture2" refType="w" fact="0.118"/>
                  <dgm:constr type="h" for="ch" forName="picture2" refType="h" fact="0.1663"/>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806"/>
                  <dgm:constr type="t" for="ch" forName="parTx3" refType="h" fact="0.6524"/>
                  <dgm:constr type="w" for="ch" forName="parTx3" refType="w" fact="0.2544"/>
                  <dgm:constr type="h" for="ch" forName="parTx3" refType="h" fact="0.0962"/>
                  <dgm:constr type="ctrX" for="ch" forName="picture3" refType="w" fact="0.4922"/>
                  <dgm:constr type="ctrY" for="ch" forName="picture3" refType="h" fact="0.6389"/>
                  <dgm:constr type="w" for="ch" forName="picture3" refType="w" fact="0.118"/>
                  <dgm:constr type="h" for="ch" forName="picture3" refType="h" fact="0.1663"/>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4173"/>
                  <dgm:constr type="t" for="ch" forName="parTx4" refType="h" fact="0.4412"/>
                  <dgm:constr type="w" for="ch" forName="parTx4" refType="w" fact="0.2544"/>
                  <dgm:constr type="h" for="ch" forName="parTx4" refType="h" fact="0.0962"/>
                  <dgm:constr type="ctrX" for="ch" forName="picture4" refType="w" fact="0.4288"/>
                  <dgm:constr type="ctrY" for="ch" forName="picture4" refType="h" fact="0.4277"/>
                  <dgm:constr type="w" for="ch" forName="picture4" refType="w" fact="0.118"/>
                  <dgm:constr type="h" for="ch" forName="picture4" refType="h" fact="0.1663"/>
                  <dgm:constr type="r" for="ch" forName="desTx4" refType="l" refFor="ch" refForName="parTx4"/>
                  <dgm:constr type="l" for="ch" forName="desTx4"/>
                  <dgm:constr type="t" for="ch" forName="desTx4" refType="t" refFor="ch" refForName="parTx4"/>
                  <dgm:constr type="h" for="ch" forName="desTx4" refType="h" refFor="ch" refForName="parTx4"/>
                  <dgm:constr type="r" for="ch" forName="parTx5" refType="w" fact="0.382"/>
                  <dgm:constr type="t" for="ch" forName="parTx5" refType="h" fact="0.2262"/>
                  <dgm:constr type="w" for="ch" forName="parTx5" refType="w" fact="0.2544"/>
                  <dgm:constr type="h" for="ch" forName="parTx5" refType="h" fact="0.0962"/>
                  <dgm:constr type="ctrX" for="ch" forName="picture5" refType="w" fact="0.3936"/>
                  <dgm:constr type="ctrY" for="ch" forName="picture5" refType="h" fact="0.2127"/>
                  <dgm:constr type="w" for="ch" forName="picture5" refType="w" fact="0.118"/>
                  <dgm:constr type="h" for="ch" forName="picture5" refType="h" fact="0.1663"/>
                  <dgm:constr type="r" for="ch" forName="desTx5" refType="l" refFor="ch" refForName="parTx5"/>
                  <dgm:constr type="l" for="ch" forName="desTx5"/>
                  <dgm:constr type="t" for="ch" forName="desTx5" refType="t" refFor="ch" refForName="parTx5"/>
                  <dgm:constr type="h" for="ch" forName="desTx5" refType="h" refFor="ch" refForName="parTx5"/>
                </dgm:constrLst>
              </dgm:if>
              <dgm:else name="Name51">
                <dgm:alg type="composite">
                  <dgm:param type="ar" val="1.164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userD" refType="w" fact="0.0143"/>
                  <dgm:constr type="ctrX" for="ch" forName="dot1" refType="w" fact="0.6049"/>
                  <dgm:constr type="ctrY" for="ch" forName="dot1" refType="h" fact="0.8674"/>
                  <dgm:constr type="w" for="ch" forName="dot1" refType="userD"/>
                  <dgm:constr type="h" for="ch" forName="dot1" refType="userD"/>
                  <dgm:constr type="ctrX" for="ch" forName="dot2" refType="w" fact="0.6366"/>
                  <dgm:constr type="ctrY" for="ch" forName="dot2" refType="h" fact="0.8824"/>
                  <dgm:constr type="w" for="ch" forName="dot2" refType="userD"/>
                  <dgm:constr type="h" for="ch" forName="dot2" refType="userD"/>
                  <dgm:constr type="ctrX" for="ch" forName="dot3" refType="w" fact="0.669"/>
                  <dgm:constr type="ctrY" for="ch" forName="dot3" refType="h" fact="0.8948"/>
                  <dgm:constr type="w" for="ch" forName="dot3" refType="userD"/>
                  <dgm:constr type="h" for="ch" forName="dot3" refType="userD"/>
                  <dgm:constr type="ctrX" for="ch" forName="dot4" refType="w" fact="0.7019"/>
                  <dgm:constr type="ctrY" for="ch" forName="dot4" refType="h" fact="0.9044"/>
                  <dgm:constr type="w" for="ch" forName="dot4" refType="userD"/>
                  <dgm:constr type="h" for="ch" forName="dot4" refType="userD"/>
                  <dgm:constr type="ctrX" for="ch" forName="dot5" refType="w" fact="0.4319"/>
                  <dgm:constr type="ctrY" for="ch" forName="dot5" refType="h" fact="0.7222"/>
                  <dgm:constr type="w" for="ch" forName="dot5" refType="userD"/>
                  <dgm:constr type="h" for="ch" forName="dot5" refType="userD"/>
                  <dgm:constr type="ctrX" for="ch" forName="dot6" refType="w" fact="0.457"/>
                  <dgm:constr type="ctrY" for="ch" forName="dot6" refType="h" fact="0.7518"/>
                  <dgm:constr type="w" for="ch" forName="dot6" refType="userD"/>
                  <dgm:constr type="h" for="ch" forName="dot6" refType="userD"/>
                  <dgm:constr type="ctrX" for="ch" forName="dot7" refType="w" fact="0.328"/>
                  <dgm:constr type="ctrY" for="ch" forName="dot7" refType="h" fact="0.5422"/>
                  <dgm:constr type="w" for="ch" forName="dot7" refType="userD"/>
                  <dgm:constr type="h" for="ch" forName="dot7" refType="userD"/>
                  <dgm:constr type="ctrX" for="ch" forName="dot8" refType="w" fact="0.2722"/>
                  <dgm:constr type="ctrY" for="ch" forName="dot8" refType="h" fact="0.3229"/>
                  <dgm:constr type="w" for="ch" forName="dot8" refType="userD"/>
                  <dgm:constr type="h" for="ch" forName="dot8" refType="userD"/>
                  <dgm:constr type="ctrX" for="ch" forName="dotArrow1" refType="w" fact="0.3001"/>
                  <dgm:constr type="ctrY" for="ch" forName="dotArrow1" refType="h" fact="0.0635"/>
                  <dgm:constr type="w" for="ch" forName="dotArrow1" refType="userD"/>
                  <dgm:constr type="h" for="ch" forName="dotArrow1" refType="userD"/>
                  <dgm:constr type="ctrX" for="ch" forName="dotArrow2" refType="w" fact="0.2793"/>
                  <dgm:constr type="ctrY" for="ch" forName="dotArrow2" refType="h" fact="0.0448"/>
                  <dgm:constr type="w" for="ch" forName="dotArrow2" refType="userD"/>
                  <dgm:constr type="h" for="ch" forName="dotArrow2" refType="userD"/>
                  <dgm:constr type="ctrX" for="ch" forName="dotArrow3" refType="w" fact="0.2585"/>
                  <dgm:constr type="ctrY" for="ch" forName="dotArrow3" refType="h" fact="0.026"/>
                  <dgm:constr type="w" for="ch" forName="dotArrow3" refType="userD"/>
                  <dgm:constr type="h" for="ch" forName="dotArrow3" refType="userD"/>
                  <dgm:constr type="ctrX" for="ch" forName="dotArrow4" refType="w" fact="0.2376"/>
                  <dgm:constr type="ctrY" for="ch" forName="dotArrow4" refType="h" fact="0.0448"/>
                  <dgm:constr type="w" for="ch" forName="dotArrow4" refType="userD"/>
                  <dgm:constr type="h" for="ch" forName="dotArrow4" refType="userD"/>
                  <dgm:constr type="ctrX" for="ch" forName="dotArrow5" refType="w" fact="0.2168"/>
                  <dgm:constr type="ctrY" for="ch" forName="dotArrow5" refType="h" fact="0.0635"/>
                  <dgm:constr type="w" for="ch" forName="dotArrow5" refType="userD"/>
                  <dgm:constr type="h" for="ch" forName="dotArrow5" refType="userD"/>
                  <dgm:constr type="ctrX" for="ch" forName="dotArrow6" refType="w" fact="0.2585"/>
                  <dgm:constr type="ctrY" for="ch" forName="dotArrow6" refType="h" fact="0.0656"/>
                  <dgm:constr type="w" for="ch" forName="dotArrow6" refType="userD"/>
                  <dgm:constr type="h" for="ch" forName="dotArrow6" refType="userD"/>
                  <dgm:constr type="ctrX" for="ch" forName="dotArrow7" refType="w" fact="0.2585"/>
                  <dgm:constr type="ctrY" for="ch" forName="dotArrow7" refType="h" fact="0.1052"/>
                  <dgm:constr type="w" for="ch" forName="dotArrow7" refType="userD"/>
                  <dgm:constr type="h" for="ch" forName="dotArrow7" refType="userD"/>
                  <dgm:constr type="r" for="ch" forName="parTx1" refType="w" fact="0.7885"/>
                  <dgm:constr type="t" for="ch" forName="parTx1" refType="h" fact="0.928"/>
                  <dgm:constr type="w" for="ch" forName="parTx1" refType="w" fact="0.3081"/>
                  <dgm:constr type="h" for="ch" forName="parTx1" refType="h" fact="0.0962"/>
                  <dgm:constr type="ctrX" for="ch" forName="picture1" refType="w" fact="0.8025"/>
                  <dgm:constr type="ctrY" for="ch" forName="picture1" refType="h" fact="0.9169"/>
                  <dgm:constr type="w" for="ch" forName="picture1" refType="w" fact="0.1429"/>
                  <dgm:constr type="h" for="ch" forName="picture1" refType="h" fact="0.1663"/>
                  <dgm:constr type="r" for="ch" forName="parTx2" refType="w" fact="0.5178"/>
                  <dgm:constr type="t" for="ch" forName="parTx2" refType="h" fact="0.8143"/>
                  <dgm:constr type="w" for="ch" forName="parTx2" refType="w" fact="0.3081"/>
                  <dgm:constr type="h" for="ch" forName="parTx2" refType="h" fact="0.0962"/>
                  <dgm:constr type="ctrX" for="ch" forName="picture2" refType="w" fact="0.5318"/>
                  <dgm:constr type="ctrY" for="ch" forName="picture2" refType="h" fact="0.8032"/>
                  <dgm:constr type="w" for="ch" forName="picture2" refType="w" fact="0.1429"/>
                  <dgm:constr type="h" for="ch" forName="picture2" refType="h" fact="0.1663"/>
                  <dgm:constr type="r" for="ch" forName="parTx3" refType="w" fact="0.371"/>
                  <dgm:constr type="t" for="ch" forName="parTx3" refType="h" fact="0.65"/>
                  <dgm:constr type="w" for="ch" forName="parTx3" refType="w" fact="0.3081"/>
                  <dgm:constr type="h" for="ch" forName="parTx3" refType="h" fact="0.0962"/>
                  <dgm:constr type="ctrX" for="ch" forName="picture3" refType="w" fact="0.385"/>
                  <dgm:constr type="ctrY" for="ch" forName="picture3" refType="h" fact="0.6389"/>
                  <dgm:constr type="w" for="ch" forName="picture3" refType="w" fact="0.1429"/>
                  <dgm:constr type="h" for="ch" forName="picture3" refType="h" fact="0.1663"/>
                  <dgm:constr type="r" for="ch" forName="parTx4" refType="w" fact="0.2943"/>
                  <dgm:constr type="t" for="ch" forName="parTx4" refType="h" fact="0.4388"/>
                  <dgm:constr type="w" for="ch" forName="parTx4" refType="w" fact="0.3081"/>
                  <dgm:constr type="h" for="ch" forName="parTx4" refType="h" fact="0.0962"/>
                  <dgm:constr type="ctrX" for="ch" forName="picture4" refType="w" fact="0.3083"/>
                  <dgm:constr type="ctrY" for="ch" forName="picture4" refType="h" fact="0.4277"/>
                  <dgm:constr type="w" for="ch" forName="picture4" refType="w" fact="0.1429"/>
                  <dgm:constr type="h" for="ch" forName="picture4" refType="h" fact="0.1663"/>
                  <dgm:constr type="r" for="ch" forName="parTx5" refType="w" fact="0.2516"/>
                  <dgm:constr type="t" for="ch" forName="parTx5" refType="h" fact="0.2238"/>
                  <dgm:constr type="w" for="ch" forName="parTx5" refType="w" fact="0.3081"/>
                  <dgm:constr type="h" for="ch" forName="parTx5" refType="h" fact="0.0962"/>
                  <dgm:constr type="ctrX" for="ch" forName="picture5" refType="w" fact="0.2656"/>
                  <dgm:constr type="ctrY" for="ch" forName="picture5" refType="h" fact="0.2127"/>
                  <dgm:constr type="w" for="ch" forName="picture5" refType="w" fact="0.1429"/>
                  <dgm:constr type="h" for="ch" forName="picture5" refType="h" fact="0.1663"/>
                </dgm:constrLst>
              </dgm:else>
            </dgm:choose>
          </dgm:else>
        </dgm:choose>
      </dgm:if>
      <dgm:if name="Name52" axis="ch" ptType="node" func="cnt" op="equ" val="6">
        <dgm:choose name="Name53">
          <dgm:if name="Name54" func="var" arg="dir" op="equ" val="norm">
            <dgm:choose name="Name55">
              <dgm:if name="Name56" axis="des" func="maxDepth" op="gt" val="1">
                <dgm:alg type="composite">
                  <dgm:param type="ar" val="1.3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userD" refType="w" fact="0.0105"/>
                  <dgm:constr type="ctrX" for="ch" forName="dot1" refType="w" fact="0.3608"/>
                  <dgm:constr type="ctrY" for="ch" forName="dot1" refType="h" fact="0.8839"/>
                  <dgm:constr type="w" for="ch" forName="dot1" refType="userD"/>
                  <dgm:constr type="h" for="ch" forName="dot1" refType="userD"/>
                  <dgm:constr type="ctrX" for="ch" forName="dot2" refType="w" fact="0.3384"/>
                  <dgm:constr type="ctrY" for="ch" forName="dot2" refType="h" fact="0.8967"/>
                  <dgm:constr type="w" for="ch" forName="dot2" refType="userD"/>
                  <dgm:constr type="h" for="ch" forName="dot2" refType="userD"/>
                  <dgm:constr type="ctrX" for="ch" forName="dot3" refType="w" fact="0.3155"/>
                  <dgm:constr type="ctrY" for="ch" forName="dot3" refType="h" fact="0.9076"/>
                  <dgm:constr type="w" for="ch" forName="dot3" refType="userD"/>
                  <dgm:constr type="h" for="ch" forName="dot3" refType="userD"/>
                  <dgm:constr type="ctrX" for="ch" forName="dot4" refType="w" fact="0.2923"/>
                  <dgm:constr type="ctrY" for="ch" forName="dot4" refType="h" fact="0.9165"/>
                  <dgm:constr type="w" for="ch" forName="dot4" refType="userD"/>
                  <dgm:constr type="h" for="ch" forName="dot4" refType="userD"/>
                  <dgm:constr type="ctrX" for="ch" forName="dot5" refType="w" fact="0.2688"/>
                  <dgm:constr type="ctrY" for="ch" forName="dot5" refType="h" fact="0.9234"/>
                  <dgm:constr type="w" for="ch" forName="dot5" refType="userD"/>
                  <dgm:constr type="h" for="ch" forName="dot5" refType="userD"/>
                  <dgm:constr type="ctrX" for="ch" forName="dot6" refType="w" fact="0.4883"/>
                  <dgm:constr type="ctrY" for="ch" forName="dot6" refType="h" fact="0.764"/>
                  <dgm:constr type="w" for="ch" forName="dot6" refType="userD"/>
                  <dgm:constr type="h" for="ch" forName="dot6" refType="userD"/>
                  <dgm:constr type="ctrX" for="ch" forName="dot7" refType="w" fact="0.4695"/>
                  <dgm:constr type="ctrY" for="ch" forName="dot7" refType="h" fact="0.7878"/>
                  <dgm:constr type="w" for="ch" forName="dot7" refType="userD"/>
                  <dgm:constr type="h" for="ch" forName="dot7" refType="userD"/>
                  <dgm:constr type="ctrX" for="ch" forName="dot8" refType="w" fact="0.5696"/>
                  <dgm:constr type="ctrY" for="ch" forName="dot8" refType="h" fact="0.6227"/>
                  <dgm:constr type="w" for="ch" forName="dot8" refType="userD"/>
                  <dgm:constr type="h" for="ch" forName="dot8" refType="userD"/>
                  <dgm:constr type="ctrX" for="ch" forName="dot9" refType="w" fact="0.6247"/>
                  <dgm:constr type="ctrY" for="ch" forName="dot9" refType="h" fact="0.4556"/>
                  <dgm:constr type="w" for="ch" forName="dot9" refType="userD"/>
                  <dgm:constr type="h" for="ch" forName="dot9" refType="userD"/>
                  <dgm:constr type="ctrX" for="ch" forName="dot10" refType="w" fact="0.6509"/>
                  <dgm:constr type="ctrY" for="ch" forName="dot10" refType="h" fact="0.2816"/>
                  <dgm:constr type="w" for="ch" forName="dot10" refType="userD"/>
                  <dgm:constr type="h" for="ch" forName="dot10" refType="userD"/>
                  <dgm:constr type="ctrX" for="ch" forName="dotArrow1" refType="w" fact="0.6281"/>
                  <dgm:constr type="ctrY" for="ch" forName="dotArrow1" refType="h" fact="0.0748"/>
                  <dgm:constr type="w" for="ch" forName="dotArrow1" refType="userD"/>
                  <dgm:constr type="h" for="ch" forName="dotArrow1" refType="userD"/>
                  <dgm:constr type="ctrX" for="ch" forName="dotArrow2" refType="w" fact="0.6437"/>
                  <dgm:constr type="ctrY" for="ch" forName="dotArrow2" refType="h" fact="0.0581"/>
                  <dgm:constr type="w" for="ch" forName="dotArrow2" refType="userD"/>
                  <dgm:constr type="h" for="ch" forName="dotArrow2" refType="userD"/>
                  <dgm:constr type="ctrX" for="ch" forName="dotArrow3" refType="w" fact="0.6593"/>
                  <dgm:constr type="ctrY" for="ch" forName="dotArrow3" refType="h" fact="0.0414"/>
                  <dgm:constr type="w" for="ch" forName="dotArrow3" refType="userD"/>
                  <dgm:constr type="h" for="ch" forName="dotArrow3" refType="userD"/>
                  <dgm:constr type="ctrX" for="ch" forName="dotArrow4" refType="w" fact="0.675"/>
                  <dgm:constr type="ctrY" for="ch" forName="dotArrow4" refType="h" fact="0.0581"/>
                  <dgm:constr type="w" for="ch" forName="dotArrow4" refType="userD"/>
                  <dgm:constr type="h" for="ch" forName="dotArrow4" refType="userD"/>
                  <dgm:constr type="ctrX" for="ch" forName="dotArrow5" refType="w" fact="0.6906"/>
                  <dgm:constr type="ctrY" for="ch" forName="dotArrow5" refType="h" fact="0.0748"/>
                  <dgm:constr type="w" for="ch" forName="dotArrow5" refType="userD"/>
                  <dgm:constr type="h" for="ch" forName="dotArrow5" refType="userD"/>
                  <dgm:constr type="ctrX" for="ch" forName="dotArrow6" refType="w" fact="0.6593"/>
                  <dgm:constr type="ctrY" for="ch" forName="dotArrow6" refType="h" fact="0.0766"/>
                  <dgm:constr type="w" for="ch" forName="dotArrow6" refType="userD"/>
                  <dgm:constr type="h" for="ch" forName="dotArrow6" refType="userD"/>
                  <dgm:constr type="ctrX" for="ch" forName="dotArrow7" refType="w" fact="0.6593"/>
                  <dgm:constr type="ctrY" for="ch" forName="dotArrow7" refType="h" fact="0.1118"/>
                  <dgm:constr type="w" for="ch" forName="dotArrow7" refType="userD"/>
                  <dgm:constr type="h" for="ch" forName="dotArrow7" refType="userD"/>
                  <dgm:constr type="l" for="ch" forName="parTx1" refType="w" fact="0.2091"/>
                  <dgm:constr type="t" for="ch" forName="parTx1" refType="h" fact="0.9433"/>
                  <dgm:constr type="w" for="ch" forName="parTx1" refType="w" fact="0.2275"/>
                  <dgm:constr type="h" for="ch" forName="parTx1" refType="h" fact="0.0811"/>
                  <dgm:constr type="ctrX" for="ch" forName="picture1" refType="w" fact="0.1988"/>
                  <dgm:constr type="ctrY" for="ch" forName="picture1" refType="h" fact="0.9322"/>
                  <dgm:constr type="w" for="ch" forName="picture1" refType="w" fact="0.1055"/>
                  <dgm:constr type="h" for="ch" forName="picture1" refType="h" fact="0.1403"/>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4273"/>
                  <dgm:constr type="t" for="ch" forName="parTx2" refType="h" fact="0.8468"/>
                  <dgm:constr type="w" for="ch" forName="parTx2" refType="w" fact="0.2275"/>
                  <dgm:constr type="h" for="ch" forName="parTx2" refType="h" fact="0.0811"/>
                  <dgm:constr type="ctrX" for="ch" forName="picture2" refType="w" fact="0.4169"/>
                  <dgm:constr type="ctrY" for="ch" forName="picture2" refType="h" fact="0.8357"/>
                  <dgm:constr type="w" for="ch" forName="picture2" refType="w" fact="0.1055"/>
                  <dgm:constr type="h" for="ch" forName="picture2" refType="h" fact="0.1403"/>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349"/>
                  <dgm:constr type="t" for="ch" forName="parTx3" refType="h" fact="0.7023"/>
                  <dgm:constr type="w" for="ch" forName="parTx3" refType="w" fact="0.2275"/>
                  <dgm:constr type="h" for="ch" forName="parTx3" refType="h" fact="0.0811"/>
                  <dgm:constr type="ctrX" for="ch" forName="picture3" refType="w" fact="0.5245"/>
                  <dgm:constr type="ctrY" for="ch" forName="picture3" refType="h" fact="0.6912"/>
                  <dgm:constr type="w" for="ch" forName="picture3" refType="w" fact="0.1055"/>
                  <dgm:constr type="h" for="ch" forName="picture3" refType="h" fact="0.1403"/>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5998"/>
                  <dgm:constr type="t" for="ch" forName="parTx4" refType="h" fact="0.5441"/>
                  <dgm:constr type="w" for="ch" forName="parTx4" refType="w" fact="0.2275"/>
                  <dgm:constr type="h" for="ch" forName="parTx4" refType="h" fact="0.0811"/>
                  <dgm:constr type="ctrX" for="ch" forName="picture4" refType="w" fact="0.5894"/>
                  <dgm:constr type="ctrY" for="ch" forName="picture4" refType="h" fact="0.533"/>
                  <dgm:constr type="w" for="ch" forName="picture4" refType="w" fact="0.1055"/>
                  <dgm:constr type="h" for="ch" forName="picture4" refType="h" fact="0.1403"/>
                  <dgm:constr type="l" for="ch" forName="desTx4" refType="r" refFor="ch" refForName="parTx4"/>
                  <dgm:constr type="r" for="ch" forName="desTx4" refType="w"/>
                  <dgm:constr type="t" for="ch" forName="desTx4" refType="t" refFor="ch" refForName="parTx4"/>
                  <dgm:constr type="h" for="ch" forName="desTx4" refType="h" refFor="ch" refForName="parTx4"/>
                  <dgm:constr type="l" for="ch" forName="parTx5" refType="w" fact="0.6416"/>
                  <dgm:constr type="t" for="ch" forName="parTx5" refType="h" fact="0.3737"/>
                  <dgm:constr type="w" for="ch" forName="parTx5" refType="w" fact="0.2275"/>
                  <dgm:constr type="h" for="ch" forName="parTx5" refType="h" fact="0.0811"/>
                  <dgm:constr type="ctrX" for="ch" forName="picture5" refType="w" fact="0.6313"/>
                  <dgm:constr type="ctrY" for="ch" forName="picture5" refType="h" fact="0.3626"/>
                  <dgm:constr type="w" for="ch" forName="picture5" refType="w" fact="0.1055"/>
                  <dgm:constr type="h" for="ch" forName="picture5" refType="h" fact="0.1403"/>
                  <dgm:constr type="l" for="ch" forName="desTx5" refType="r" refFor="ch" refForName="parTx5"/>
                  <dgm:constr type="r" for="ch" forName="desTx5" refType="w"/>
                  <dgm:constr type="t" for="ch" forName="desTx5" refType="t" refFor="ch" refForName="parTx5"/>
                  <dgm:constr type="h" for="ch" forName="desTx5" refType="h" refFor="ch" refForName="parTx5"/>
                  <dgm:constr type="l" for="ch" forName="parTx6" refType="w" fact="0.6644"/>
                  <dgm:constr type="t" for="ch" forName="parTx6" refType="h" fact="0.2061"/>
                  <dgm:constr type="w" for="ch" forName="parTx6" refType="w" fact="0.2275"/>
                  <dgm:constr type="h" for="ch" forName="parTx6" refType="h" fact="0.0811"/>
                  <dgm:constr type="ctrX" for="ch" forName="picture6" refType="w" fact="0.6541"/>
                  <dgm:constr type="ctrY" for="ch" forName="picture6" refType="h" fact="0.195"/>
                  <dgm:constr type="w" for="ch" forName="picture6" refType="w" fact="0.1055"/>
                  <dgm:constr type="h" for="ch" forName="picture6" refType="h" fact="0.1403"/>
                  <dgm:constr type="l" for="ch" forName="desTx6" refType="r" refFor="ch" refForName="parTx6"/>
                  <dgm:constr type="r" for="ch" forName="desTx6" refType="w"/>
                  <dgm:constr type="t" for="ch" forName="desTx6" refType="t" refFor="ch" refForName="parTx6"/>
                  <dgm:constr type="h" for="ch" forName="desTx6" refType="h" refFor="ch" refForName="parTx6"/>
                </dgm:constrLst>
              </dgm:if>
              <dgm:else name="Name57">
                <dgm:alg type="composite">
                  <dgm:param type="ar" val="1.122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userD" refType="w" fact="0.0125"/>
                  <dgm:constr type="ctrX" for="ch" forName="dot1" refType="w" fact="0.4276"/>
                  <dgm:constr type="ctrY" for="ch" forName="dot1" refType="h" fact="0.8839"/>
                  <dgm:constr type="w" for="ch" forName="dot1" refType="userD"/>
                  <dgm:constr type="h" for="ch" forName="dot1" refType="userD"/>
                  <dgm:constr type="ctrX" for="ch" forName="dot2" refType="w" fact="0.401"/>
                  <dgm:constr type="ctrY" for="ch" forName="dot2" refType="h" fact="0.8967"/>
                  <dgm:constr type="w" for="ch" forName="dot2" refType="userD"/>
                  <dgm:constr type="h" for="ch" forName="dot2" refType="userD"/>
                  <dgm:constr type="ctrX" for="ch" forName="dot3" refType="w" fact="0.3739"/>
                  <dgm:constr type="ctrY" for="ch" forName="dot3" refType="h" fact="0.9076"/>
                  <dgm:constr type="w" for="ch" forName="dot3" refType="userD"/>
                  <dgm:constr type="h" for="ch" forName="dot3" refType="userD"/>
                  <dgm:constr type="ctrX" for="ch" forName="dot4" refType="w" fact="0.3464"/>
                  <dgm:constr type="ctrY" for="ch" forName="dot4" refType="h" fact="0.9165"/>
                  <dgm:constr type="w" for="ch" forName="dot4" refType="userD"/>
                  <dgm:constr type="h" for="ch" forName="dot4" refType="userD"/>
                  <dgm:constr type="ctrX" for="ch" forName="dot5" refType="w" fact="0.3186"/>
                  <dgm:constr type="ctrY" for="ch" forName="dot5" refType="h" fact="0.9234"/>
                  <dgm:constr type="w" for="ch" forName="dot5" refType="userD"/>
                  <dgm:constr type="h" for="ch" forName="dot5" refType="userD"/>
                  <dgm:constr type="ctrX" for="ch" forName="dot6" refType="w" fact="0.5786"/>
                  <dgm:constr type="ctrY" for="ch" forName="dot6" refType="h" fact="0.764"/>
                  <dgm:constr type="w" for="ch" forName="dot6" refType="userD"/>
                  <dgm:constr type="h" for="ch" forName="dot6" refType="userD"/>
                  <dgm:constr type="ctrX" for="ch" forName="dot7" refType="w" fact="0.5564"/>
                  <dgm:constr type="ctrY" for="ch" forName="dot7" refType="h" fact="0.7878"/>
                  <dgm:constr type="w" for="ch" forName="dot7" refType="userD"/>
                  <dgm:constr type="h" for="ch" forName="dot7" refType="userD"/>
                  <dgm:constr type="ctrX" for="ch" forName="dot8" refType="w" fact="0.675"/>
                  <dgm:constr type="ctrY" for="ch" forName="dot8" refType="h" fact="0.6227"/>
                  <dgm:constr type="w" for="ch" forName="dot8" refType="userD"/>
                  <dgm:constr type="h" for="ch" forName="dot8" refType="userD"/>
                  <dgm:constr type="ctrX" for="ch" forName="dot9" refType="w" fact="0.7403"/>
                  <dgm:constr type="ctrY" for="ch" forName="dot9" refType="h" fact="0.4556"/>
                  <dgm:constr type="w" for="ch" forName="dot9" refType="userD"/>
                  <dgm:constr type="h" for="ch" forName="dot9" refType="userD"/>
                  <dgm:constr type="ctrX" for="ch" forName="dot10" refType="w" fact="0.7714"/>
                  <dgm:constr type="ctrY" for="ch" forName="dot10" refType="h" fact="0.2816"/>
                  <dgm:constr type="w" for="ch" forName="dot10" refType="userD"/>
                  <dgm:constr type="h" for="ch" forName="dot10" refType="userD"/>
                  <dgm:constr type="ctrX" for="ch" forName="dotArrow1" refType="w" fact="0.7443"/>
                  <dgm:constr type="ctrY" for="ch" forName="dotArrow1" refType="h" fact="0.0748"/>
                  <dgm:constr type="w" for="ch" forName="dotArrow1" refType="userD"/>
                  <dgm:constr type="h" for="ch" forName="dotArrow1" refType="userD"/>
                  <dgm:constr type="ctrX" for="ch" forName="dotArrow2" refType="w" fact="0.7628"/>
                  <dgm:constr type="ctrY" for="ch" forName="dotArrow2" refType="h" fact="0.0581"/>
                  <dgm:constr type="w" for="ch" forName="dotArrow2" refType="userD"/>
                  <dgm:constr type="h" for="ch" forName="dotArrow2" refType="userD"/>
                  <dgm:constr type="ctrX" for="ch" forName="dotArrow3" refType="w" fact="0.7814"/>
                  <dgm:constr type="ctrY" for="ch" forName="dotArrow3" refType="h" fact="0.0414"/>
                  <dgm:constr type="w" for="ch" forName="dotArrow3" refType="userD"/>
                  <dgm:constr type="h" for="ch" forName="dotArrow3" refType="userD"/>
                  <dgm:constr type="ctrX" for="ch" forName="dotArrow4" refType="w" fact="0.7999"/>
                  <dgm:constr type="ctrY" for="ch" forName="dotArrow4" refType="h" fact="0.0581"/>
                  <dgm:constr type="w" for="ch" forName="dotArrow4" refType="userD"/>
                  <dgm:constr type="h" for="ch" forName="dotArrow4" refType="userD"/>
                  <dgm:constr type="ctrX" for="ch" forName="dotArrow5" refType="w" fact="0.8184"/>
                  <dgm:constr type="ctrY" for="ch" forName="dotArrow5" refType="h" fact="0.0748"/>
                  <dgm:constr type="w" for="ch" forName="dotArrow5" refType="userD"/>
                  <dgm:constr type="h" for="ch" forName="dotArrow5" refType="userD"/>
                  <dgm:constr type="ctrX" for="ch" forName="dotArrow6" refType="w" fact="0.7814"/>
                  <dgm:constr type="ctrY" for="ch" forName="dotArrow6" refType="h" fact="0.0766"/>
                  <dgm:constr type="w" for="ch" forName="dotArrow6" refType="userD"/>
                  <dgm:constr type="h" for="ch" forName="dotArrow6" refType="userD"/>
                  <dgm:constr type="ctrX" for="ch" forName="dotArrow7" refType="w" fact="0.7814"/>
                  <dgm:constr type="ctrY" for="ch" forName="dotArrow7" refType="h" fact="0.1118"/>
                  <dgm:constr type="w" for="ch" forName="dotArrow7" refType="userD"/>
                  <dgm:constr type="h" for="ch" forName="dotArrow7" refType="userD"/>
                  <dgm:constr type="l" for="ch" forName="parTx1" refType="w" fact="0.2479"/>
                  <dgm:constr type="t" for="ch" forName="parTx1" refType="h" fact="0.9416"/>
                  <dgm:constr type="w" for="ch" forName="parTx1" refType="w" fact="0.2696"/>
                  <dgm:constr type="h" for="ch" forName="parTx1" refType="h" fact="0.0811"/>
                  <dgm:constr type="ctrX" for="ch" forName="picture1" refType="w" fact="0.2356"/>
                  <dgm:constr type="ctrY" for="ch" forName="picture1" refType="h" fact="0.9322"/>
                  <dgm:constr type="w" for="ch" forName="picture1" refType="w" fact="0.125"/>
                  <dgm:constr type="h" for="ch" forName="picture1" refType="h" fact="0.1403"/>
                  <dgm:constr type="l" for="ch" forName="parTx2" refType="w" fact="0.5064"/>
                  <dgm:constr type="t" for="ch" forName="parTx2" refType="h" fact="0.8451"/>
                  <dgm:constr type="w" for="ch" forName="parTx2" refType="w" fact="0.2696"/>
                  <dgm:constr type="h" for="ch" forName="parTx2" refType="h" fact="0.0811"/>
                  <dgm:constr type="ctrX" for="ch" forName="picture2" refType="w" fact="0.4941"/>
                  <dgm:constr type="ctrY" for="ch" forName="picture2" refType="h" fact="0.8357"/>
                  <dgm:constr type="w" for="ch" forName="picture2" refType="w" fact="0.125"/>
                  <dgm:constr type="h" for="ch" forName="picture2" refType="h" fact="0.1403"/>
                  <dgm:constr type="l" for="ch" forName="parTx3" refType="w" fact="0.6339"/>
                  <dgm:constr type="t" for="ch" forName="parTx3" refType="h" fact="0.7006"/>
                  <dgm:constr type="w" for="ch" forName="parTx3" refType="w" fact="0.2696"/>
                  <dgm:constr type="h" for="ch" forName="parTx3" refType="h" fact="0.0811"/>
                  <dgm:constr type="ctrX" for="ch" forName="picture3" refType="w" fact="0.6216"/>
                  <dgm:constr type="ctrY" for="ch" forName="picture3" refType="h" fact="0.6912"/>
                  <dgm:constr type="w" for="ch" forName="picture3" refType="w" fact="0.125"/>
                  <dgm:constr type="h" for="ch" forName="picture3" refType="h" fact="0.1403"/>
                  <dgm:constr type="l" for="ch" forName="parTx4" refType="w" fact="0.7108"/>
                  <dgm:constr type="t" for="ch" forName="parTx4" refType="h" fact="0.5424"/>
                  <dgm:constr type="w" for="ch" forName="parTx4" refType="w" fact="0.2696"/>
                  <dgm:constr type="h" for="ch" forName="parTx4" refType="h" fact="0.0811"/>
                  <dgm:constr type="ctrX" for="ch" forName="picture4" refType="w" fact="0.6985"/>
                  <dgm:constr type="ctrY" for="ch" forName="picture4" refType="h" fact="0.533"/>
                  <dgm:constr type="w" for="ch" forName="picture4" refType="w" fact="0.125"/>
                  <dgm:constr type="h" for="ch" forName="picture4" refType="h" fact="0.1403"/>
                  <dgm:constr type="l" for="ch" forName="parTx5" refType="w" fact="0.7604"/>
                  <dgm:constr type="t" for="ch" forName="parTx5" refType="h" fact="0.372"/>
                  <dgm:constr type="w" for="ch" forName="parTx5" refType="w" fact="0.2696"/>
                  <dgm:constr type="h" for="ch" forName="parTx5" refType="h" fact="0.0811"/>
                  <dgm:constr type="ctrX" for="ch" forName="picture5" refType="w" fact="0.7481"/>
                  <dgm:constr type="ctrY" for="ch" forName="picture5" refType="h" fact="0.3626"/>
                  <dgm:constr type="w" for="ch" forName="picture5" refType="w" fact="0.125"/>
                  <dgm:constr type="h" for="ch" forName="picture5" refType="h" fact="0.1403"/>
                  <dgm:constr type="l" for="ch" forName="parTx6" refType="w" fact="0.7874"/>
                  <dgm:constr type="t" for="ch" forName="parTx6" refType="h" fact="0.2044"/>
                  <dgm:constr type="w" for="ch" forName="parTx6" refType="w" fact="0.2696"/>
                  <dgm:constr type="h" for="ch" forName="parTx6" refType="h" fact="0.0811"/>
                  <dgm:constr type="ctrX" for="ch" forName="picture6" refType="w" fact="0.7751"/>
                  <dgm:constr type="ctrY" for="ch" forName="picture6" refType="h" fact="0.195"/>
                  <dgm:constr type="w" for="ch" forName="picture6" refType="w" fact="0.125"/>
                  <dgm:constr type="h" for="ch" forName="picture6" refType="h" fact="0.1403"/>
                </dgm:constrLst>
              </dgm:else>
            </dgm:choose>
          </dgm:if>
          <dgm:else name="Name58">
            <dgm:choose name="Name59">
              <dgm:if name="Name60" axis="des" func="maxDepth" op="gt" val="1">
                <dgm:alg type="composite">
                  <dgm:param type="ar" val="1.3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userD" refType="w" fact="0.0105"/>
                  <dgm:constr type="ctrX" for="ch" forName="dot1" refType="w" fact="0.6392"/>
                  <dgm:constr type="ctrY" for="ch" forName="dot1" refType="h" fact="0.8839"/>
                  <dgm:constr type="w" for="ch" forName="dot1" refType="userD"/>
                  <dgm:constr type="h" for="ch" forName="dot1" refType="userD"/>
                  <dgm:constr type="ctrX" for="ch" forName="dot2" refType="w" fact="0.6616"/>
                  <dgm:constr type="ctrY" for="ch" forName="dot2" refType="h" fact="0.8967"/>
                  <dgm:constr type="w" for="ch" forName="dot2" refType="userD"/>
                  <dgm:constr type="h" for="ch" forName="dot2" refType="userD"/>
                  <dgm:constr type="ctrX" for="ch" forName="dot3" refType="w" fact="0.6845"/>
                  <dgm:constr type="ctrY" for="ch" forName="dot3" refType="h" fact="0.9076"/>
                  <dgm:constr type="w" for="ch" forName="dot3" refType="userD"/>
                  <dgm:constr type="h" for="ch" forName="dot3" refType="userD"/>
                  <dgm:constr type="ctrX" for="ch" forName="dot4" refType="w" fact="0.7077"/>
                  <dgm:constr type="ctrY" for="ch" forName="dot4" refType="h" fact="0.9165"/>
                  <dgm:constr type="w" for="ch" forName="dot4" refType="userD"/>
                  <dgm:constr type="h" for="ch" forName="dot4" refType="userD"/>
                  <dgm:constr type="ctrX" for="ch" forName="dot5" refType="w" fact="0.7312"/>
                  <dgm:constr type="ctrY" for="ch" forName="dot5" refType="h" fact="0.9234"/>
                  <dgm:constr type="w" for="ch" forName="dot5" refType="userD"/>
                  <dgm:constr type="h" for="ch" forName="dot5" refType="userD"/>
                  <dgm:constr type="ctrX" for="ch" forName="dot6" refType="w" fact="0.5117"/>
                  <dgm:constr type="ctrY" for="ch" forName="dot6" refType="h" fact="0.764"/>
                  <dgm:constr type="w" for="ch" forName="dot6" refType="userD"/>
                  <dgm:constr type="h" for="ch" forName="dot6" refType="userD"/>
                  <dgm:constr type="ctrX" for="ch" forName="dot7" refType="w" fact="0.5305"/>
                  <dgm:constr type="ctrY" for="ch" forName="dot7" refType="h" fact="0.7878"/>
                  <dgm:constr type="w" for="ch" forName="dot7" refType="userD"/>
                  <dgm:constr type="h" for="ch" forName="dot7" refType="userD"/>
                  <dgm:constr type="ctrX" for="ch" forName="dot8" refType="w" fact="0.4304"/>
                  <dgm:constr type="ctrY" for="ch" forName="dot8" refType="h" fact="0.6227"/>
                  <dgm:constr type="w" for="ch" forName="dot8" refType="userD"/>
                  <dgm:constr type="h" for="ch" forName="dot8" refType="userD"/>
                  <dgm:constr type="ctrX" for="ch" forName="dot9" refType="w" fact="0.3753"/>
                  <dgm:constr type="ctrY" for="ch" forName="dot9" refType="h" fact="0.4556"/>
                  <dgm:constr type="w" for="ch" forName="dot9" refType="userD"/>
                  <dgm:constr type="h" for="ch" forName="dot9" refType="userD"/>
                  <dgm:constr type="ctrX" for="ch" forName="dot10" refType="w" fact="0.3491"/>
                  <dgm:constr type="ctrY" for="ch" forName="dot10" refType="h" fact="0.2816"/>
                  <dgm:constr type="w" for="ch" forName="dot10" refType="userD"/>
                  <dgm:constr type="h" for="ch" forName="dot10" refType="userD"/>
                  <dgm:constr type="ctrX" for="ch" forName="dotArrow1" refType="w" fact="0.3719"/>
                  <dgm:constr type="ctrY" for="ch" forName="dotArrow1" refType="h" fact="0.0748"/>
                  <dgm:constr type="w" for="ch" forName="dotArrow1" refType="userD"/>
                  <dgm:constr type="h" for="ch" forName="dotArrow1" refType="userD"/>
                  <dgm:constr type="ctrX" for="ch" forName="dotArrow2" refType="w" fact="0.3563"/>
                  <dgm:constr type="ctrY" for="ch" forName="dotArrow2" refType="h" fact="0.0581"/>
                  <dgm:constr type="w" for="ch" forName="dotArrow2" refType="userD"/>
                  <dgm:constr type="h" for="ch" forName="dotArrow2" refType="userD"/>
                  <dgm:constr type="ctrX" for="ch" forName="dotArrow3" refType="w" fact="0.3407"/>
                  <dgm:constr type="ctrY" for="ch" forName="dotArrow3" refType="h" fact="0.0414"/>
                  <dgm:constr type="w" for="ch" forName="dotArrow3" refType="userD"/>
                  <dgm:constr type="h" for="ch" forName="dotArrow3" refType="userD"/>
                  <dgm:constr type="ctrX" for="ch" forName="dotArrow4" refType="w" fact="0.325"/>
                  <dgm:constr type="ctrY" for="ch" forName="dotArrow4" refType="h" fact="0.0581"/>
                  <dgm:constr type="w" for="ch" forName="dotArrow4" refType="userD"/>
                  <dgm:constr type="h" for="ch" forName="dotArrow4" refType="userD"/>
                  <dgm:constr type="ctrX" for="ch" forName="dotArrow5" refType="w" fact="0.3094"/>
                  <dgm:constr type="ctrY" for="ch" forName="dotArrow5" refType="h" fact="0.0748"/>
                  <dgm:constr type="w" for="ch" forName="dotArrow5" refType="userD"/>
                  <dgm:constr type="h" for="ch" forName="dotArrow5" refType="userD"/>
                  <dgm:constr type="ctrX" for="ch" forName="dotArrow6" refType="w" fact="0.3407"/>
                  <dgm:constr type="ctrY" for="ch" forName="dotArrow6" refType="h" fact="0.0766"/>
                  <dgm:constr type="w" for="ch" forName="dotArrow6" refType="userD"/>
                  <dgm:constr type="h" for="ch" forName="dotArrow6" refType="userD"/>
                  <dgm:constr type="ctrX" for="ch" forName="dotArrow7" refType="w" fact="0.3407"/>
                  <dgm:constr type="ctrY" for="ch" forName="dotArrow7" refType="h" fact="0.1118"/>
                  <dgm:constr type="w" for="ch" forName="dotArrow7" refType="userD"/>
                  <dgm:constr type="h" for="ch" forName="dotArrow7" refType="userD"/>
                  <dgm:constr type="r" for="ch" forName="parTx1" refType="w" fact="0.7909"/>
                  <dgm:constr type="t" for="ch" forName="parTx1" refType="h" fact="0.9433"/>
                  <dgm:constr type="w" for="ch" forName="parTx1" refType="w" fact="0.2275"/>
                  <dgm:constr type="h" for="ch" forName="parTx1" refType="h" fact="0.0811"/>
                  <dgm:constr type="ctrX" for="ch" forName="picture1" refType="w" fact="0.8012"/>
                  <dgm:constr type="ctrY" for="ch" forName="picture1" refType="h" fact="0.9322"/>
                  <dgm:constr type="w" for="ch" forName="picture1" refType="w" fact="0.1055"/>
                  <dgm:constr type="h" for="ch" forName="picture1" refType="h" fact="0.1403"/>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5727"/>
                  <dgm:constr type="t" for="ch" forName="parTx2" refType="h" fact="0.8468"/>
                  <dgm:constr type="w" for="ch" forName="parTx2" refType="w" fact="0.2275"/>
                  <dgm:constr type="h" for="ch" forName="parTx2" refType="h" fact="0.0811"/>
                  <dgm:constr type="ctrX" for="ch" forName="picture2" refType="w" fact="0.5831"/>
                  <dgm:constr type="ctrY" for="ch" forName="picture2" refType="h" fact="0.8357"/>
                  <dgm:constr type="w" for="ch" forName="picture2" refType="w" fact="0.1055"/>
                  <dgm:constr type="h" for="ch" forName="picture2" refType="h" fact="0.1403"/>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651"/>
                  <dgm:constr type="t" for="ch" forName="parTx3" refType="h" fact="0.7023"/>
                  <dgm:constr type="w" for="ch" forName="parTx3" refType="w" fact="0.2275"/>
                  <dgm:constr type="h" for="ch" forName="parTx3" refType="h" fact="0.0811"/>
                  <dgm:constr type="ctrX" for="ch" forName="picture3" refType="w" fact="0.4755"/>
                  <dgm:constr type="ctrY" for="ch" forName="picture3" refType="h" fact="0.6912"/>
                  <dgm:constr type="w" for="ch" forName="picture3" refType="w" fact="0.1055"/>
                  <dgm:constr type="h" for="ch" forName="picture3" refType="h" fact="0.1403"/>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4002"/>
                  <dgm:constr type="t" for="ch" forName="parTx4" refType="h" fact="0.5441"/>
                  <dgm:constr type="w" for="ch" forName="parTx4" refType="w" fact="0.2275"/>
                  <dgm:constr type="h" for="ch" forName="parTx4" refType="h" fact="0.0811"/>
                  <dgm:constr type="ctrX" for="ch" forName="picture4" refType="w" fact="0.4106"/>
                  <dgm:constr type="ctrY" for="ch" forName="picture4" refType="h" fact="0.533"/>
                  <dgm:constr type="w" for="ch" forName="picture4" refType="w" fact="0.1055"/>
                  <dgm:constr type="h" for="ch" forName="picture4" refType="h" fact="0.1403"/>
                  <dgm:constr type="r" for="ch" forName="desTx4" refType="l" refFor="ch" refForName="parTx4"/>
                  <dgm:constr type="l" for="ch" forName="desTx4"/>
                  <dgm:constr type="t" for="ch" forName="desTx4" refType="t" refFor="ch" refForName="parTx4"/>
                  <dgm:constr type="h" for="ch" forName="desTx4" refType="h" refFor="ch" refForName="parTx4"/>
                  <dgm:constr type="r" for="ch" forName="parTx5" refType="w" fact="0.3584"/>
                  <dgm:constr type="t" for="ch" forName="parTx5" refType="h" fact="0.3737"/>
                  <dgm:constr type="w" for="ch" forName="parTx5" refType="w" fact="0.2275"/>
                  <dgm:constr type="h" for="ch" forName="parTx5" refType="h" fact="0.0811"/>
                  <dgm:constr type="ctrX" for="ch" forName="picture5" refType="w" fact="0.3687"/>
                  <dgm:constr type="ctrY" for="ch" forName="picture5" refType="h" fact="0.3626"/>
                  <dgm:constr type="w" for="ch" forName="picture5" refType="w" fact="0.1055"/>
                  <dgm:constr type="h" for="ch" forName="picture5" refType="h" fact="0.1403"/>
                  <dgm:constr type="r" for="ch" forName="desTx5" refType="l" refFor="ch" refForName="parTx5"/>
                  <dgm:constr type="l" for="ch" forName="desTx5"/>
                  <dgm:constr type="t" for="ch" forName="desTx5" refType="t" refFor="ch" refForName="parTx5"/>
                  <dgm:constr type="h" for="ch" forName="desTx5" refType="h" refFor="ch" refForName="parTx5"/>
                  <dgm:constr type="r" for="ch" forName="parTx6" refType="w" fact="0.3356"/>
                  <dgm:constr type="t" for="ch" forName="parTx6" refType="h" fact="0.2061"/>
                  <dgm:constr type="w" for="ch" forName="parTx6" refType="w" fact="0.2275"/>
                  <dgm:constr type="h" for="ch" forName="parTx6" refType="h" fact="0.0811"/>
                  <dgm:constr type="ctrX" for="ch" forName="picture6" refType="w" fact="0.3459"/>
                  <dgm:constr type="ctrY" for="ch" forName="picture6" refType="h" fact="0.195"/>
                  <dgm:constr type="w" for="ch" forName="picture6" refType="w" fact="0.1055"/>
                  <dgm:constr type="h" for="ch" forName="picture6" refType="h" fact="0.1403"/>
                  <dgm:constr type="r" for="ch" forName="desTx6" refType="l" refFor="ch" refForName="parTx6"/>
                  <dgm:constr type="l" for="ch" forName="desTx6"/>
                  <dgm:constr type="t" for="ch" forName="desTx6" refType="t" refFor="ch" refForName="parTx6"/>
                  <dgm:constr type="h" for="ch" forName="desTx6" refType="h" refFor="ch" refForName="parTx6"/>
                </dgm:constrLst>
              </dgm:if>
              <dgm:else name="Name61">
                <dgm:alg type="composite">
                  <dgm:param type="ar" val="1.122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userD" refType="w" fact="0.0125"/>
                  <dgm:constr type="ctrX" for="ch" forName="dot1" refType="w" fact="0.5724"/>
                  <dgm:constr type="ctrY" for="ch" forName="dot1" refType="h" fact="0.8839"/>
                  <dgm:constr type="w" for="ch" forName="dot1" refType="userD"/>
                  <dgm:constr type="h" for="ch" forName="dot1" refType="userD"/>
                  <dgm:constr type="ctrX" for="ch" forName="dot2" refType="w" fact="0.599"/>
                  <dgm:constr type="ctrY" for="ch" forName="dot2" refType="h" fact="0.8967"/>
                  <dgm:constr type="w" for="ch" forName="dot2" refType="userD"/>
                  <dgm:constr type="h" for="ch" forName="dot2" refType="userD"/>
                  <dgm:constr type="ctrX" for="ch" forName="dot3" refType="w" fact="0.6261"/>
                  <dgm:constr type="ctrY" for="ch" forName="dot3" refType="h" fact="0.9076"/>
                  <dgm:constr type="w" for="ch" forName="dot3" refType="userD"/>
                  <dgm:constr type="h" for="ch" forName="dot3" refType="userD"/>
                  <dgm:constr type="ctrX" for="ch" forName="dot4" refType="w" fact="0.6536"/>
                  <dgm:constr type="ctrY" for="ch" forName="dot4" refType="h" fact="0.9165"/>
                  <dgm:constr type="w" for="ch" forName="dot4" refType="userD"/>
                  <dgm:constr type="h" for="ch" forName="dot4" refType="userD"/>
                  <dgm:constr type="ctrX" for="ch" forName="dot5" refType="w" fact="0.6814"/>
                  <dgm:constr type="ctrY" for="ch" forName="dot5" refType="h" fact="0.9234"/>
                  <dgm:constr type="w" for="ch" forName="dot5" refType="userD"/>
                  <dgm:constr type="h" for="ch" forName="dot5" refType="userD"/>
                  <dgm:constr type="ctrX" for="ch" forName="dot6" refType="w" fact="0.4214"/>
                  <dgm:constr type="ctrY" for="ch" forName="dot6" refType="h" fact="0.764"/>
                  <dgm:constr type="w" for="ch" forName="dot6" refType="userD"/>
                  <dgm:constr type="h" for="ch" forName="dot6" refType="userD"/>
                  <dgm:constr type="ctrX" for="ch" forName="dot7" refType="w" fact="0.4436"/>
                  <dgm:constr type="ctrY" for="ch" forName="dot7" refType="h" fact="0.7878"/>
                  <dgm:constr type="w" for="ch" forName="dot7" refType="userD"/>
                  <dgm:constr type="h" for="ch" forName="dot7" refType="userD"/>
                  <dgm:constr type="ctrX" for="ch" forName="dot8" refType="w" fact="0.325"/>
                  <dgm:constr type="ctrY" for="ch" forName="dot8" refType="h" fact="0.6227"/>
                  <dgm:constr type="w" for="ch" forName="dot8" refType="userD"/>
                  <dgm:constr type="h" for="ch" forName="dot8" refType="userD"/>
                  <dgm:constr type="ctrX" for="ch" forName="dot9" refType="w" fact="0.2597"/>
                  <dgm:constr type="ctrY" for="ch" forName="dot9" refType="h" fact="0.4556"/>
                  <dgm:constr type="w" for="ch" forName="dot9" refType="userD"/>
                  <dgm:constr type="h" for="ch" forName="dot9" refType="userD"/>
                  <dgm:constr type="ctrX" for="ch" forName="dot10" refType="w" fact="0.2286"/>
                  <dgm:constr type="ctrY" for="ch" forName="dot10" refType="h" fact="0.2816"/>
                  <dgm:constr type="w" for="ch" forName="dot10" refType="userD"/>
                  <dgm:constr type="h" for="ch" forName="dot10" refType="userD"/>
                  <dgm:constr type="ctrX" for="ch" forName="dotArrow1" refType="w" fact="0.2557"/>
                  <dgm:constr type="ctrY" for="ch" forName="dotArrow1" refType="h" fact="0.0748"/>
                  <dgm:constr type="w" for="ch" forName="dotArrow1" refType="userD"/>
                  <dgm:constr type="h" for="ch" forName="dotArrow1" refType="userD"/>
                  <dgm:constr type="ctrX" for="ch" forName="dotArrow2" refType="w" fact="0.2372"/>
                  <dgm:constr type="ctrY" for="ch" forName="dotArrow2" refType="h" fact="0.0581"/>
                  <dgm:constr type="w" for="ch" forName="dotArrow2" refType="userD"/>
                  <dgm:constr type="h" for="ch" forName="dotArrow2" refType="userD"/>
                  <dgm:constr type="ctrX" for="ch" forName="dotArrow3" refType="w" fact="0.2187"/>
                  <dgm:constr type="ctrY" for="ch" forName="dotArrow3" refType="h" fact="0.0414"/>
                  <dgm:constr type="w" for="ch" forName="dotArrow3" refType="userD"/>
                  <dgm:constr type="h" for="ch" forName="dotArrow3" refType="userD"/>
                  <dgm:constr type="ctrX" for="ch" forName="dotArrow4" refType="w" fact="0.2001"/>
                  <dgm:constr type="ctrY" for="ch" forName="dotArrow4" refType="h" fact="0.0581"/>
                  <dgm:constr type="w" for="ch" forName="dotArrow4" refType="userD"/>
                  <dgm:constr type="h" for="ch" forName="dotArrow4" refType="userD"/>
                  <dgm:constr type="ctrX" for="ch" forName="dotArrow5" refType="w" fact="0.1816"/>
                  <dgm:constr type="ctrY" for="ch" forName="dotArrow5" refType="h" fact="0.0748"/>
                  <dgm:constr type="w" for="ch" forName="dotArrow5" refType="userD"/>
                  <dgm:constr type="h" for="ch" forName="dotArrow5" refType="userD"/>
                  <dgm:constr type="ctrX" for="ch" forName="dotArrow6" refType="w" fact="0.2187"/>
                  <dgm:constr type="ctrY" for="ch" forName="dotArrow6" refType="h" fact="0.0766"/>
                  <dgm:constr type="w" for="ch" forName="dotArrow6" refType="userD"/>
                  <dgm:constr type="h" for="ch" forName="dotArrow6" refType="userD"/>
                  <dgm:constr type="ctrX" for="ch" forName="dotArrow7" refType="w" fact="0.2187"/>
                  <dgm:constr type="ctrY" for="ch" forName="dotArrow7" refType="h" fact="0.1118"/>
                  <dgm:constr type="w" for="ch" forName="dotArrow7" refType="userD"/>
                  <dgm:constr type="h" for="ch" forName="dotArrow7" refType="userD"/>
                  <dgm:constr type="r" for="ch" forName="parTx1" refType="w" fact="0.7522"/>
                  <dgm:constr type="t" for="ch" forName="parTx1" refType="h" fact="0.9416"/>
                  <dgm:constr type="w" for="ch" forName="parTx1" refType="w" fact="0.2696"/>
                  <dgm:constr type="h" for="ch" forName="parTx1" refType="h" fact="0.0811"/>
                  <dgm:constr type="ctrX" for="ch" forName="picture1" refType="w" fact="0.7644"/>
                  <dgm:constr type="ctrY" for="ch" forName="picture1" refType="h" fact="0.9322"/>
                  <dgm:constr type="w" for="ch" forName="picture1" refType="w" fact="0.125"/>
                  <dgm:constr type="h" for="ch" forName="picture1" refType="h" fact="0.1403"/>
                  <dgm:constr type="r" for="ch" forName="parTx2" refType="w" fact="0.4937"/>
                  <dgm:constr type="t" for="ch" forName="parTx2" refType="h" fact="0.8451"/>
                  <dgm:constr type="w" for="ch" forName="parTx2" refType="w" fact="0.2696"/>
                  <dgm:constr type="h" for="ch" forName="parTx2" refType="h" fact="0.0811"/>
                  <dgm:constr type="ctrX" for="ch" forName="picture2" refType="w" fact="0.5059"/>
                  <dgm:constr type="ctrY" for="ch" forName="picture2" refType="h" fact="0.8357"/>
                  <dgm:constr type="w" for="ch" forName="picture2" refType="w" fact="0.125"/>
                  <dgm:constr type="h" for="ch" forName="picture2" refType="h" fact="0.1403"/>
                  <dgm:constr type="r" for="ch" forName="parTx3" refType="w" fact="0.3662"/>
                  <dgm:constr type="t" for="ch" forName="parTx3" refType="h" fact="0.7006"/>
                  <dgm:constr type="w" for="ch" forName="parTx3" refType="w" fact="0.2696"/>
                  <dgm:constr type="h" for="ch" forName="parTx3" refType="h" fact="0.0811"/>
                  <dgm:constr type="ctrX" for="ch" forName="picture3" refType="w" fact="0.3784"/>
                  <dgm:constr type="ctrY" for="ch" forName="picture3" refType="h" fact="0.6912"/>
                  <dgm:constr type="w" for="ch" forName="picture3" refType="w" fact="0.125"/>
                  <dgm:constr type="h" for="ch" forName="picture3" refType="h" fact="0.1403"/>
                  <dgm:constr type="r" for="ch" forName="parTx4" refType="w" fact="0.2893"/>
                  <dgm:constr type="t" for="ch" forName="parTx4" refType="h" fact="0.5424"/>
                  <dgm:constr type="w" for="ch" forName="parTx4" refType="w" fact="0.2696"/>
                  <dgm:constr type="h" for="ch" forName="parTx4" refType="h" fact="0.0811"/>
                  <dgm:constr type="ctrX" for="ch" forName="picture4" refType="w" fact="0.3015"/>
                  <dgm:constr type="ctrY" for="ch" forName="picture4" refType="h" fact="0.533"/>
                  <dgm:constr type="w" for="ch" forName="picture4" refType="w" fact="0.125"/>
                  <dgm:constr type="h" for="ch" forName="picture4" refType="h" fact="0.1403"/>
                  <dgm:constr type="r" for="ch" forName="parTx5" refType="w" fact="0.2397"/>
                  <dgm:constr type="t" for="ch" forName="parTx5" refType="h" fact="0.372"/>
                  <dgm:constr type="w" for="ch" forName="parTx5" refType="w" fact="0.2696"/>
                  <dgm:constr type="h" for="ch" forName="parTx5" refType="h" fact="0.0811"/>
                  <dgm:constr type="ctrX" for="ch" forName="picture5" refType="w" fact="0.2519"/>
                  <dgm:constr type="ctrY" for="ch" forName="picture5" refType="h" fact="0.3626"/>
                  <dgm:constr type="w" for="ch" forName="picture5" refType="w" fact="0.125"/>
                  <dgm:constr type="h" for="ch" forName="picture5" refType="h" fact="0.1403"/>
                  <dgm:constr type="r" for="ch" forName="parTx6" refType="w" fact="0.2127"/>
                  <dgm:constr type="t" for="ch" forName="parTx6" refType="h" fact="0.2044"/>
                  <dgm:constr type="w" for="ch" forName="parTx6" refType="w" fact="0.2696"/>
                  <dgm:constr type="h" for="ch" forName="parTx6" refType="h" fact="0.0811"/>
                  <dgm:constr type="ctrX" for="ch" forName="picture6" refType="w" fact="0.2249"/>
                  <dgm:constr type="ctrY" for="ch" forName="picture6" refType="h" fact="0.195"/>
                  <dgm:constr type="w" for="ch" forName="picture6" refType="w" fact="0.125"/>
                  <dgm:constr type="h" for="ch" forName="picture6" refType="h" fact="0.1403"/>
                </dgm:constrLst>
              </dgm:else>
            </dgm:choose>
          </dgm:else>
        </dgm:choose>
      </dgm:if>
      <dgm:else name="Name62">
        <dgm:choose name="Name63">
          <dgm:if name="Name64" func="var" arg="dir" op="equ" val="norm">
            <dgm:choose name="Name65">
              <dgm:if name="Name66" axis="des" func="maxDepth" op="gt" val="1">
                <dgm:alg type="composite">
                  <dgm:param type="ar" val="1.2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primFontSz" for="ch" forName="desTx7" refType="primFontSz" refFor="ch" refForName="desTx1" op="equ"/>
                  <dgm:constr type="userD" refType="w" fact="0.0097"/>
                  <dgm:constr type="ctrX" for="ch" forName="dot1" refType="w" fact="0.3909"/>
                  <dgm:constr type="ctrY" for="ch" forName="dot1" refType="h" fact="0.8342"/>
                  <dgm:constr type="w" for="ch" forName="dot1" refType="userD"/>
                  <dgm:constr type="h" for="ch" forName="dot1" refType="userD"/>
                  <dgm:constr type="ctrX" for="ch" forName="dot2" refType="w" fact="0.3721"/>
                  <dgm:constr type="ctrY" for="ch" forName="dot2" refType="h" fact="0.8448"/>
                  <dgm:constr type="w" for="ch" forName="dot2" refType="userD"/>
                  <dgm:constr type="h" for="ch" forName="dot2" refType="userD"/>
                  <dgm:constr type="ctrX" for="ch" forName="dot3" refType="w" fact="0.353"/>
                  <dgm:constr type="ctrY" for="ch" forName="dot3" refType="h" fact="0.8539"/>
                  <dgm:constr type="w" for="ch" forName="dot3" refType="userD"/>
                  <dgm:constr type="h" for="ch" forName="dot3" refType="userD"/>
                  <dgm:constr type="ctrX" for="ch" forName="dot4" refType="w" fact="0.3337"/>
                  <dgm:constr type="ctrY" for="ch" forName="dot4" refType="h" fact="0.8615"/>
                  <dgm:constr type="w" for="ch" forName="dot4" refType="userD"/>
                  <dgm:constr type="h" for="ch" forName="dot4" refType="userD"/>
                  <dgm:constr type="ctrX" for="ch" forName="dot5" refType="w" fact="0.3142"/>
                  <dgm:constr type="ctrY" for="ch" forName="dot5" refType="h" fact="0.8676"/>
                  <dgm:constr type="w" for="ch" forName="dot5" refType="userD"/>
                  <dgm:constr type="h" for="ch" forName="dot5" refType="userD"/>
                  <dgm:constr type="ctrX" for="ch" forName="dot6" refType="w" fact="0.5088"/>
                  <dgm:constr type="ctrY" for="ch" forName="dot6" refType="h" fact="0.7255"/>
                  <dgm:constr type="w" for="ch" forName="dot6" refType="userD"/>
                  <dgm:constr type="h" for="ch" forName="dot6" refType="userD"/>
                  <dgm:constr type="ctrX" for="ch" forName="dot7" refType="w" fact="0.4926"/>
                  <dgm:constr type="ctrY" for="ch" forName="dot7" refType="h" fact="0.7454"/>
                  <dgm:constr type="w" for="ch" forName="dot7" refType="userD"/>
                  <dgm:constr type="h" for="ch" forName="dot7" refType="userD"/>
                  <dgm:constr type="ctrX" for="ch" forName="dot8" refType="w" fact="0.5836"/>
                  <dgm:constr type="ctrY" for="ch" forName="dot8" refType="h" fact="0.6026"/>
                  <dgm:constr type="w" for="ch" forName="dot8" refType="userD"/>
                  <dgm:constr type="h" for="ch" forName="dot8" refType="userD"/>
                  <dgm:constr type="ctrX" for="ch" forName="dot9" refType="w" fact="0.6371"/>
                  <dgm:constr type="ctrY" for="ch" forName="dot9" refType="h" fact="0.4632"/>
                  <dgm:constr type="w" for="ch" forName="dot9" refType="userD"/>
                  <dgm:constr type="h" for="ch" forName="dot9" refType="userD"/>
                  <dgm:constr type="ctrX" for="ch" forName="dot10" refType="w" fact="0.6701"/>
                  <dgm:constr type="ctrY" for="ch" forName="dot10" refType="h" fact="0.3187"/>
                  <dgm:constr type="w" for="ch" forName="dot10" refType="userD"/>
                  <dgm:constr type="h" for="ch" forName="dot10" refType="userD"/>
                  <dgm:constr type="ctrX" for="ch" forName="dot11" refType="w" fact="0.6853"/>
                  <dgm:constr type="ctrY" for="ch" forName="dot11" refType="h" fact="0.1763"/>
                  <dgm:constr type="w" for="ch" forName="dot11" refType="userD"/>
                  <dgm:constr type="h" for="ch" forName="dot11" refType="userD"/>
                  <dgm:constr type="ctrX" for="ch" forName="dotArrow1" refType="w" fact="0.6627"/>
                  <dgm:constr type="ctrY" for="ch" forName="dotArrow1" refType="h" fact="-0.0099"/>
                  <dgm:constr type="w" for="ch" forName="dotArrow1" refType="userD"/>
                  <dgm:constr type="h" for="ch" forName="dotArrow1" refType="userD"/>
                  <dgm:constr type="ctrX" for="ch" forName="dotArrow2" refType="w" fact="0.6773"/>
                  <dgm:constr type="ctrY" for="ch" forName="dotArrow2" refType="h" fact="-0.0239"/>
                  <dgm:constr type="w" for="ch" forName="dotArrow2" refType="userD"/>
                  <dgm:constr type="h" for="ch" forName="dotArrow2" refType="userD"/>
                  <dgm:constr type="ctrX" for="ch" forName="dotArrow3" refType="w" fact="0.6919"/>
                  <dgm:constr type="ctrY" for="ch" forName="dotArrow3" refType="h" fact="-0.0378"/>
                  <dgm:constr type="w" for="ch" forName="dotArrow3" refType="userD"/>
                  <dgm:constr type="h" for="ch" forName="dotArrow3" refType="userD"/>
                  <dgm:constr type="ctrX" for="ch" forName="dotArrow4" refType="w" fact="0.7065"/>
                  <dgm:constr type="ctrY" for="ch" forName="dotArrow4" refType="h" fact="-0.0239"/>
                  <dgm:constr type="w" for="ch" forName="dotArrow4" refType="userD"/>
                  <dgm:constr type="h" for="ch" forName="dotArrow4" refType="userD"/>
                  <dgm:constr type="ctrX" for="ch" forName="dotArrow5" refType="w" fact="0.7212"/>
                  <dgm:constr type="ctrY" for="ch" forName="dotArrow5" refType="h" fact="-0.0099"/>
                  <dgm:constr type="w" for="ch" forName="dotArrow5" refType="userD"/>
                  <dgm:constr type="h" for="ch" forName="dotArrow5" refType="userD"/>
                  <dgm:constr type="ctrX" for="ch" forName="dotArrow6" refType="w" fact="0.6919"/>
                  <dgm:constr type="ctrY" for="ch" forName="dotArrow6" refType="h" fact="-0.0084"/>
                  <dgm:constr type="w" for="ch" forName="dotArrow6" refType="userD"/>
                  <dgm:constr type="h" for="ch" forName="dotArrow6" refType="userD"/>
                  <dgm:constr type="ctrX" for="ch" forName="dotArrow7" refType="w" fact="0.6919"/>
                  <dgm:constr type="ctrY" for="ch" forName="dotArrow7" refType="h" fact="0.0211"/>
                  <dgm:constr type="w" for="ch" forName="dotArrow7" refType="userD"/>
                  <dgm:constr type="h" for="ch" forName="dotArrow7" refType="userD"/>
                  <dgm:constr type="l" for="ch" forName="parTx1" refType="w" fact="0.2556"/>
                  <dgm:constr type="t" for="ch" forName="parTx1" refType="h" fact="0.8856"/>
                  <dgm:constr type="w" for="ch" forName="parTx1" refType="w" fact="0.2101"/>
                  <dgm:constr type="h" for="ch" forName="parTx1" refType="h" fact="0.0704"/>
                  <dgm:constr type="ctrX" for="ch" forName="picture1" refType="w" fact="0.246"/>
                  <dgm:constr type="ctrY" for="ch" forName="picture1" refType="h" fact="0.8769"/>
                  <dgm:constr type="w" for="ch" forName="picture1" refType="w" fact="0.0974"/>
                  <dgm:constr type="h" for="ch" forName="picture1" refType="h" fact="0.1218"/>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4535"/>
                  <dgm:constr type="t" for="ch" forName="parTx2" refType="h" fact="0.7956"/>
                  <dgm:constr type="w" for="ch" forName="parTx2" refType="w" fact="0.2101"/>
                  <dgm:constr type="h" for="ch" forName="parTx2" refType="h" fact="0.0704"/>
                  <dgm:constr type="ctrX" for="ch" forName="picture2" refType="w" fact="0.4439"/>
                  <dgm:constr type="ctrY" for="ch" forName="picture2" refType="h" fact="0.787"/>
                  <dgm:constr type="w" for="ch" forName="picture2" refType="w" fact="0.0974"/>
                  <dgm:constr type="h" for="ch" forName="picture2" refType="h" fact="0.1218"/>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511"/>
                  <dgm:constr type="t" for="ch" forName="parTx3" refType="h" fact="0.673"/>
                  <dgm:constr type="w" for="ch" forName="parTx3" refType="w" fact="0.2101"/>
                  <dgm:constr type="h" for="ch" forName="parTx3" refType="h" fact="0.0704"/>
                  <dgm:constr type="ctrX" for="ch" forName="picture3" refType="w" fact="0.5415"/>
                  <dgm:constr type="ctrY" for="ch" forName="picture3" refType="h" fact="0.6644"/>
                  <dgm:constr type="w" for="ch" forName="picture3" refType="w" fact="0.0974"/>
                  <dgm:constr type="h" for="ch" forName="picture3" refType="h" fact="0.1218"/>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6132"/>
                  <dgm:constr type="t" for="ch" forName="parTx4" refType="h" fact="0.538"/>
                  <dgm:constr type="w" for="ch" forName="parTx4" refType="w" fact="0.2101"/>
                  <dgm:constr type="h" for="ch" forName="parTx4" refType="h" fact="0.0704"/>
                  <dgm:constr type="ctrX" for="ch" forName="picture4" refType="w" fact="0.6037"/>
                  <dgm:constr type="ctrY" for="ch" forName="picture4" refType="h" fact="0.5294"/>
                  <dgm:constr type="w" for="ch" forName="picture4" refType="w" fact="0.0974"/>
                  <dgm:constr type="h" for="ch" forName="picture4" refType="h" fact="0.1218"/>
                  <dgm:constr type="l" for="ch" forName="desTx4" refType="r" refFor="ch" refForName="parTx4"/>
                  <dgm:constr type="r" for="ch" forName="desTx4" refType="w"/>
                  <dgm:constr type="t" for="ch" forName="desTx4" refType="t" refFor="ch" refForName="parTx4"/>
                  <dgm:constr type="h" for="ch" forName="desTx4" refType="h" refFor="ch" refForName="parTx4"/>
                  <dgm:constr type="l" for="ch" forName="parTx5" refType="w" fact="0.6576"/>
                  <dgm:constr type="t" for="ch" forName="parTx5" refType="h" fact="0.3951"/>
                  <dgm:constr type="w" for="ch" forName="parTx5" refType="w" fact="0.2101"/>
                  <dgm:constr type="h" for="ch" forName="parTx5" refType="h" fact="0.0704"/>
                  <dgm:constr type="ctrX" for="ch" forName="picture5" refType="w" fact="0.648"/>
                  <dgm:constr type="ctrY" for="ch" forName="picture5" refType="h" fact="0.3864"/>
                  <dgm:constr type="w" for="ch" forName="picture5" refType="w" fact="0.0974"/>
                  <dgm:constr type="h" for="ch" forName="picture5" refType="h" fact="0.1218"/>
                  <dgm:constr type="l" for="ch" forName="desTx5" refType="r" refFor="ch" refForName="parTx5"/>
                  <dgm:constr type="r" for="ch" forName="desTx5" refType="w"/>
                  <dgm:constr type="t" for="ch" forName="desTx5" refType="t" refFor="ch" refForName="parTx5"/>
                  <dgm:constr type="h" for="ch" forName="desTx5" refType="h" refFor="ch" refForName="parTx5"/>
                  <dgm:constr type="l" for="ch" forName="parTx6" refType="w" fact="0.6828"/>
                  <dgm:constr type="t" for="ch" forName="parTx6" refType="h" fact="0.2531"/>
                  <dgm:constr type="w" for="ch" forName="parTx6" refType="w" fact="0.2101"/>
                  <dgm:constr type="h" for="ch" forName="parTx6" refType="h" fact="0.0704"/>
                  <dgm:constr type="ctrX" for="ch" forName="picture6" refType="w" fact="0.6733"/>
                  <dgm:constr type="ctrY" for="ch" forName="picture6" refType="h" fact="0.2444"/>
                  <dgm:constr type="w" for="ch" forName="picture6" refType="w" fact="0.0974"/>
                  <dgm:constr type="h" for="ch" forName="picture6" refType="h" fact="0.1218"/>
                  <dgm:constr type="l" for="ch" forName="desTx6" refType="r" refFor="ch" refForName="parTx6"/>
                  <dgm:constr type="r" for="ch" forName="desTx6" refType="w"/>
                  <dgm:constr type="t" for="ch" forName="desTx6" refType="t" refFor="ch" refForName="parTx6"/>
                  <dgm:constr type="h" for="ch" forName="desTx6" refType="h" refFor="ch" refForName="parTx6"/>
                  <dgm:constr type="l" for="ch" forName="parTx7" refType="w" fact="0.6966"/>
                  <dgm:constr type="t" for="ch" forName="parTx7" refType="h" fact="0.1162"/>
                  <dgm:constr type="w" for="ch" forName="parTx7" refType="w" fact="0.2101"/>
                  <dgm:constr type="h" for="ch" forName="parTx7" refType="h" fact="0.0704"/>
                  <dgm:constr type="ctrX" for="ch" forName="picture7" refType="w" fact="0.6871"/>
                  <dgm:constr type="ctrY" for="ch" forName="picture7" refType="h" fact="0.1075"/>
                  <dgm:constr type="w" for="ch" forName="picture7" refType="w" fact="0.0974"/>
                  <dgm:constr type="h" for="ch" forName="picture7" refType="h" fact="0.1218"/>
                  <dgm:constr type="l" for="ch" forName="desTx7" refType="r" refFor="ch" refForName="parTx7"/>
                  <dgm:constr type="r" for="ch" forName="desTx7" refType="w"/>
                  <dgm:constr type="t" for="ch" forName="desTx7" refType="t" refFor="ch" refForName="parTx7"/>
                  <dgm:constr type="h" for="ch" forName="desTx7" refType="h" refFor="ch" refForName="parTx7"/>
                </dgm:constrLst>
              </dgm:if>
              <dgm:else name="Name67">
                <dgm:alg type="composite">
                  <dgm:param type="ar" val="1.096"/>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userD" refType="w" fact="0.0111"/>
                  <dgm:constr type="ctrX" for="ch" forName="dot1" refType="w" fact="0.4459"/>
                  <dgm:constr type="ctrY" for="ch" forName="dot1" refType="h" fact="0.8342"/>
                  <dgm:constr type="w" for="ch" forName="dot1" refType="userD"/>
                  <dgm:constr type="h" for="ch" forName="dot1" refType="userD"/>
                  <dgm:constr type="ctrX" for="ch" forName="dot2" refType="w" fact="0.4244"/>
                  <dgm:constr type="ctrY" for="ch" forName="dot2" refType="h" fact="0.8448"/>
                  <dgm:constr type="w" for="ch" forName="dot2" refType="userD"/>
                  <dgm:constr type="h" for="ch" forName="dot2" refType="userD"/>
                  <dgm:constr type="ctrX" for="ch" forName="dot3" refType="w" fact="0.4026"/>
                  <dgm:constr type="ctrY" for="ch" forName="dot3" refType="h" fact="0.8539"/>
                  <dgm:constr type="w" for="ch" forName="dot3" refType="userD"/>
                  <dgm:constr type="h" for="ch" forName="dot3" refType="userD"/>
                  <dgm:constr type="ctrX" for="ch" forName="dot4" refType="w" fact="0.3806"/>
                  <dgm:constr type="ctrY" for="ch" forName="dot4" refType="h" fact="0.8615"/>
                  <dgm:constr type="w" for="ch" forName="dot4" refType="userD"/>
                  <dgm:constr type="h" for="ch" forName="dot4" refType="userD"/>
                  <dgm:constr type="ctrX" for="ch" forName="dot5" refType="w" fact="0.3584"/>
                  <dgm:constr type="ctrY" for="ch" forName="dot5" refType="h" fact="0.8676"/>
                  <dgm:constr type="w" for="ch" forName="dot5" refType="userD"/>
                  <dgm:constr type="h" for="ch" forName="dot5" refType="userD"/>
                  <dgm:constr type="ctrX" for="ch" forName="dot6" refType="w" fact="0.5803"/>
                  <dgm:constr type="ctrY" for="ch" forName="dot6" refType="h" fact="0.7255"/>
                  <dgm:constr type="w" for="ch" forName="dot6" refType="userD"/>
                  <dgm:constr type="h" for="ch" forName="dot6" refType="userD"/>
                  <dgm:constr type="ctrX" for="ch" forName="dot7" refType="w" fact="0.5618"/>
                  <dgm:constr type="ctrY" for="ch" forName="dot7" refType="h" fact="0.7454"/>
                  <dgm:constr type="w" for="ch" forName="dot7" refType="userD"/>
                  <dgm:constr type="h" for="ch" forName="dot7" refType="userD"/>
                  <dgm:constr type="ctrX" for="ch" forName="dot8" refType="w" fact="0.6656"/>
                  <dgm:constr type="ctrY" for="ch" forName="dot8" refType="h" fact="0.6026"/>
                  <dgm:constr type="w" for="ch" forName="dot8" refType="userD"/>
                  <dgm:constr type="h" for="ch" forName="dot8" refType="userD"/>
                  <dgm:constr type="ctrX" for="ch" forName="dot9" refType="w" fact="0.7266"/>
                  <dgm:constr type="ctrY" for="ch" forName="dot9" refType="h" fact="0.4632"/>
                  <dgm:constr type="w" for="ch" forName="dot9" refType="userD"/>
                  <dgm:constr type="h" for="ch" forName="dot9" refType="userD"/>
                  <dgm:constr type="ctrX" for="ch" forName="dot10" refType="w" fact="0.7643"/>
                  <dgm:constr type="ctrY" for="ch" forName="dot10" refType="h" fact="0.3187"/>
                  <dgm:constr type="w" for="ch" forName="dot10" refType="userD"/>
                  <dgm:constr type="h" for="ch" forName="dot10" refType="userD"/>
                  <dgm:constr type="ctrX" for="ch" forName="dot11" refType="w" fact="0.7816"/>
                  <dgm:constr type="ctrY" for="ch" forName="dot11" refType="h" fact="0.1763"/>
                  <dgm:constr type="w" for="ch" forName="dot11" refType="userD"/>
                  <dgm:constr type="h" for="ch" forName="dot11" refType="userD"/>
                  <dgm:constr type="ctrX" for="ch" forName="dotArrow1" refType="w" fact="0.7558"/>
                  <dgm:constr type="ctrY" for="ch" forName="dotArrow1" refType="h" fact="-0.0099"/>
                  <dgm:constr type="w" for="ch" forName="dotArrow1" refType="userD"/>
                  <dgm:constr type="h" for="ch" forName="dotArrow1" refType="userD"/>
                  <dgm:constr type="ctrX" for="ch" forName="dotArrow2" refType="w" fact="0.7725"/>
                  <dgm:constr type="ctrY" for="ch" forName="dotArrow2" refType="h" fact="-0.0239"/>
                  <dgm:constr type="w" for="ch" forName="dotArrow2" refType="userD"/>
                  <dgm:constr type="h" for="ch" forName="dotArrow2" refType="userD"/>
                  <dgm:constr type="ctrX" for="ch" forName="dotArrow3" refType="w" fact="0.7892"/>
                  <dgm:constr type="ctrY" for="ch" forName="dotArrow3" refType="h" fact="-0.0378"/>
                  <dgm:constr type="w" for="ch" forName="dotArrow3" refType="userD"/>
                  <dgm:constr type="h" for="ch" forName="dotArrow3" refType="userD"/>
                  <dgm:constr type="ctrX" for="ch" forName="dotArrow4" refType="w" fact="0.8058"/>
                  <dgm:constr type="ctrY" for="ch" forName="dotArrow4" refType="h" fact="-0.0239"/>
                  <dgm:constr type="w" for="ch" forName="dotArrow4" refType="userD"/>
                  <dgm:constr type="h" for="ch" forName="dotArrow4" refType="userD"/>
                  <dgm:constr type="ctrX" for="ch" forName="dotArrow5" refType="w" fact="0.8225"/>
                  <dgm:constr type="ctrY" for="ch" forName="dotArrow5" refType="h" fact="-0.0099"/>
                  <dgm:constr type="w" for="ch" forName="dotArrow5" refType="userD"/>
                  <dgm:constr type="h" for="ch" forName="dotArrow5" refType="userD"/>
                  <dgm:constr type="ctrX" for="ch" forName="dotArrow6" refType="w" fact="0.7892"/>
                  <dgm:constr type="ctrY" for="ch" forName="dotArrow6" refType="h" fact="-0.0084"/>
                  <dgm:constr type="w" for="ch" forName="dotArrow6" refType="userD"/>
                  <dgm:constr type="h" for="ch" forName="dotArrow6" refType="userD"/>
                  <dgm:constr type="ctrX" for="ch" forName="dotArrow7" refType="w" fact="0.7892"/>
                  <dgm:constr type="ctrY" for="ch" forName="dotArrow7" refType="h" fact="0.0211"/>
                  <dgm:constr type="w" for="ch" forName="dotArrow7" refType="userD"/>
                  <dgm:constr type="h" for="ch" forName="dotArrow7" refType="userD"/>
                  <dgm:constr type="l" for="ch" forName="parTx1" refType="w" fact="0.2915"/>
                  <dgm:constr type="t" for="ch" forName="parTx1" refType="h" fact="0.8845"/>
                  <dgm:constr type="w" for="ch" forName="parTx1" refType="w" fact="0.2396"/>
                  <dgm:constr type="h" for="ch" forName="parTx1" refType="h" fact="0.0704"/>
                  <dgm:constr type="ctrX" for="ch" forName="picture1" refType="w" fact="0.2806"/>
                  <dgm:constr type="ctrY" for="ch" forName="picture1" refType="h" fact="0.8769"/>
                  <dgm:constr type="w" for="ch" forName="picture1" refType="w" fact="0.1111"/>
                  <dgm:constr type="h" for="ch" forName="picture1" refType="h" fact="0.1218"/>
                  <dgm:constr type="l" for="ch" forName="parTx2" refType="w" fact="0.5172"/>
                  <dgm:constr type="t" for="ch" forName="parTx2" refType="h" fact="0.7946"/>
                  <dgm:constr type="w" for="ch" forName="parTx2" refType="w" fact="0.2396"/>
                  <dgm:constr type="h" for="ch" forName="parTx2" refType="h" fact="0.0704"/>
                  <dgm:constr type="ctrX" for="ch" forName="picture2" refType="w" fact="0.5063"/>
                  <dgm:constr type="ctrY" for="ch" forName="picture2" refType="h" fact="0.787"/>
                  <dgm:constr type="w" for="ch" forName="picture2" refType="w" fact="0.1111"/>
                  <dgm:constr type="h" for="ch" forName="picture2" refType="h" fact="0.1218"/>
                  <dgm:constr type="l" for="ch" forName="parTx3" refType="w" fact="0.6285"/>
                  <dgm:constr type="t" for="ch" forName="parTx3" refType="h" fact="0.672"/>
                  <dgm:constr type="w" for="ch" forName="parTx3" refType="w" fact="0.2396"/>
                  <dgm:constr type="h" for="ch" forName="parTx3" refType="h" fact="0.0704"/>
                  <dgm:constr type="ctrX" for="ch" forName="picture3" refType="w" fact="0.6176"/>
                  <dgm:constr type="ctrY" for="ch" forName="picture3" refType="h" fact="0.6644"/>
                  <dgm:constr type="w" for="ch" forName="picture3" refType="w" fact="0.1111"/>
                  <dgm:constr type="h" for="ch" forName="picture3" refType="h" fact="0.1218"/>
                  <dgm:constr type="l" for="ch" forName="parTx4" refType="w" fact="0.6994"/>
                  <dgm:constr type="t" for="ch" forName="parTx4" refType="h" fact="0.5369"/>
                  <dgm:constr type="w" for="ch" forName="parTx4" refType="w" fact="0.2396"/>
                  <dgm:constr type="h" for="ch" forName="parTx4" refType="h" fact="0.0704"/>
                  <dgm:constr type="ctrX" for="ch" forName="picture4" refType="w" fact="0.6885"/>
                  <dgm:constr type="ctrY" for="ch" forName="picture4" refType="h" fact="0.5294"/>
                  <dgm:constr type="w" for="ch" forName="picture4" refType="w" fact="0.1111"/>
                  <dgm:constr type="h" for="ch" forName="picture4" refType="h" fact="0.1218"/>
                  <dgm:constr type="l" for="ch" forName="parTx5" refType="w" fact="0.75"/>
                  <dgm:constr type="t" for="ch" forName="parTx5" refType="h" fact="0.394"/>
                  <dgm:constr type="w" for="ch" forName="parTx5" refType="w" fact="0.2396"/>
                  <dgm:constr type="h" for="ch" forName="parTx5" refType="h" fact="0.0704"/>
                  <dgm:constr type="ctrX" for="ch" forName="picture5" refType="w" fact="0.7391"/>
                  <dgm:constr type="ctrY" for="ch" forName="picture5" refType="h" fact="0.3864"/>
                  <dgm:constr type="w" for="ch" forName="picture5" refType="w" fact="0.1111"/>
                  <dgm:constr type="h" for="ch" forName="picture5" refType="h" fact="0.1218"/>
                  <dgm:constr type="l" for="ch" forName="parTx6" refType="w" fact="0.7788"/>
                  <dgm:constr type="t" for="ch" forName="parTx6" refType="h" fact="0.252"/>
                  <dgm:constr type="w" for="ch" forName="parTx6" refType="w" fact="0.2396"/>
                  <dgm:constr type="h" for="ch" forName="parTx6" refType="h" fact="0.0704"/>
                  <dgm:constr type="ctrX" for="ch" forName="picture6" refType="w" fact="0.7679"/>
                  <dgm:constr type="ctrY" for="ch" forName="picture6" refType="h" fact="0.2444"/>
                  <dgm:constr type="w" for="ch" forName="picture6" refType="w" fact="0.1111"/>
                  <dgm:constr type="h" for="ch" forName="picture6" refType="h" fact="0.1218"/>
                  <dgm:constr type="l" for="ch" forName="parTx7" refType="w" fact="0.7945"/>
                  <dgm:constr type="t" for="ch" forName="parTx7" refType="h" fact="0.1151"/>
                  <dgm:constr type="w" for="ch" forName="parTx7" refType="w" fact="0.2396"/>
                  <dgm:constr type="h" for="ch" forName="parTx7" refType="h" fact="0.0704"/>
                  <dgm:constr type="ctrX" for="ch" forName="picture7" refType="w" fact="0.7836"/>
                  <dgm:constr type="ctrY" for="ch" forName="picture7" refType="h" fact="0.1075"/>
                  <dgm:constr type="w" for="ch" forName="picture7" refType="w" fact="0.1111"/>
                  <dgm:constr type="h" for="ch" forName="picture7" refType="h" fact="0.1218"/>
                </dgm:constrLst>
              </dgm:else>
            </dgm:choose>
          </dgm:if>
          <dgm:else name="Name68">
            <dgm:choose name="Name69">
              <dgm:if name="Name70" axis="des" func="maxDepth" op="gt" val="1">
                <dgm:alg type="composite">
                  <dgm:param type="ar" val="1.2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primFontSz" for="ch" forName="desTx7" refType="primFontSz" refFor="ch" refForName="desTx1" op="equ"/>
                  <dgm:constr type="userD" refType="w" fact="0.0097"/>
                  <dgm:constr type="ctrX" for="ch" forName="dot1" refType="w" fact="0.6091"/>
                  <dgm:constr type="ctrY" for="ch" forName="dot1" refType="h" fact="0.8342"/>
                  <dgm:constr type="w" for="ch" forName="dot1" refType="userD"/>
                  <dgm:constr type="h" for="ch" forName="dot1" refType="userD"/>
                  <dgm:constr type="ctrX" for="ch" forName="dot2" refType="w" fact="0.6279"/>
                  <dgm:constr type="ctrY" for="ch" forName="dot2" refType="h" fact="0.8448"/>
                  <dgm:constr type="w" for="ch" forName="dot2" refType="userD"/>
                  <dgm:constr type="h" for="ch" forName="dot2" refType="userD"/>
                  <dgm:constr type="ctrX" for="ch" forName="dot3" refType="w" fact="0.647"/>
                  <dgm:constr type="ctrY" for="ch" forName="dot3" refType="h" fact="0.8539"/>
                  <dgm:constr type="w" for="ch" forName="dot3" refType="userD"/>
                  <dgm:constr type="h" for="ch" forName="dot3" refType="userD"/>
                  <dgm:constr type="ctrX" for="ch" forName="dot4" refType="w" fact="0.6663"/>
                  <dgm:constr type="ctrY" for="ch" forName="dot4" refType="h" fact="0.8615"/>
                  <dgm:constr type="w" for="ch" forName="dot4" refType="userD"/>
                  <dgm:constr type="h" for="ch" forName="dot4" refType="userD"/>
                  <dgm:constr type="ctrX" for="ch" forName="dot5" refType="w" fact="0.6858"/>
                  <dgm:constr type="ctrY" for="ch" forName="dot5" refType="h" fact="0.8676"/>
                  <dgm:constr type="w" for="ch" forName="dot5" refType="userD"/>
                  <dgm:constr type="h" for="ch" forName="dot5" refType="userD"/>
                  <dgm:constr type="ctrX" for="ch" forName="dot6" refType="w" fact="0.4912"/>
                  <dgm:constr type="ctrY" for="ch" forName="dot6" refType="h" fact="0.7255"/>
                  <dgm:constr type="w" for="ch" forName="dot6" refType="userD"/>
                  <dgm:constr type="h" for="ch" forName="dot6" refType="userD"/>
                  <dgm:constr type="ctrX" for="ch" forName="dot7" refType="w" fact="0.5074"/>
                  <dgm:constr type="ctrY" for="ch" forName="dot7" refType="h" fact="0.7454"/>
                  <dgm:constr type="w" for="ch" forName="dot7" refType="userD"/>
                  <dgm:constr type="h" for="ch" forName="dot7" refType="userD"/>
                  <dgm:constr type="ctrX" for="ch" forName="dot8" refType="w" fact="0.4164"/>
                  <dgm:constr type="ctrY" for="ch" forName="dot8" refType="h" fact="0.6026"/>
                  <dgm:constr type="w" for="ch" forName="dot8" refType="userD"/>
                  <dgm:constr type="h" for="ch" forName="dot8" refType="userD"/>
                  <dgm:constr type="ctrX" for="ch" forName="dot9" refType="w" fact="0.3629"/>
                  <dgm:constr type="ctrY" for="ch" forName="dot9" refType="h" fact="0.4632"/>
                  <dgm:constr type="w" for="ch" forName="dot9" refType="userD"/>
                  <dgm:constr type="h" for="ch" forName="dot9" refType="userD"/>
                  <dgm:constr type="ctrX" for="ch" forName="dot10" refType="w" fact="0.3299"/>
                  <dgm:constr type="ctrY" for="ch" forName="dot10" refType="h" fact="0.3187"/>
                  <dgm:constr type="w" for="ch" forName="dot10" refType="userD"/>
                  <dgm:constr type="h" for="ch" forName="dot10" refType="userD"/>
                  <dgm:constr type="ctrX" for="ch" forName="dot11" refType="w" fact="0.3147"/>
                  <dgm:constr type="ctrY" for="ch" forName="dot11" refType="h" fact="0.1763"/>
                  <dgm:constr type="w" for="ch" forName="dot11" refType="userD"/>
                  <dgm:constr type="h" for="ch" forName="dot11" refType="userD"/>
                  <dgm:constr type="ctrX" for="ch" forName="dotArrow1" refType="w" fact="0.3373"/>
                  <dgm:constr type="ctrY" for="ch" forName="dotArrow1" refType="h" fact="-0.0099"/>
                  <dgm:constr type="w" for="ch" forName="dotArrow1" refType="userD"/>
                  <dgm:constr type="h" for="ch" forName="dotArrow1" refType="userD"/>
                  <dgm:constr type="ctrX" for="ch" forName="dotArrow2" refType="w" fact="0.3227"/>
                  <dgm:constr type="ctrY" for="ch" forName="dotArrow2" refType="h" fact="-0.0239"/>
                  <dgm:constr type="w" for="ch" forName="dotArrow2" refType="userD"/>
                  <dgm:constr type="h" for="ch" forName="dotArrow2" refType="userD"/>
                  <dgm:constr type="ctrX" for="ch" forName="dotArrow3" refType="w" fact="0.3081"/>
                  <dgm:constr type="ctrY" for="ch" forName="dotArrow3" refType="h" fact="-0.0378"/>
                  <dgm:constr type="w" for="ch" forName="dotArrow3" refType="userD"/>
                  <dgm:constr type="h" for="ch" forName="dotArrow3" refType="userD"/>
                  <dgm:constr type="ctrX" for="ch" forName="dotArrow4" refType="w" fact="0.2935"/>
                  <dgm:constr type="ctrY" for="ch" forName="dotArrow4" refType="h" fact="-0.0239"/>
                  <dgm:constr type="w" for="ch" forName="dotArrow4" refType="userD"/>
                  <dgm:constr type="h" for="ch" forName="dotArrow4" refType="userD"/>
                  <dgm:constr type="ctrX" for="ch" forName="dotArrow5" refType="w" fact="0.2788"/>
                  <dgm:constr type="ctrY" for="ch" forName="dotArrow5" refType="h" fact="-0.0099"/>
                  <dgm:constr type="w" for="ch" forName="dotArrow5" refType="userD"/>
                  <dgm:constr type="h" for="ch" forName="dotArrow5" refType="userD"/>
                  <dgm:constr type="ctrX" for="ch" forName="dotArrow6" refType="w" fact="0.3081"/>
                  <dgm:constr type="ctrY" for="ch" forName="dotArrow6" refType="h" fact="-0.0084"/>
                  <dgm:constr type="w" for="ch" forName="dotArrow6" refType="userD"/>
                  <dgm:constr type="h" for="ch" forName="dotArrow6" refType="userD"/>
                  <dgm:constr type="ctrX" for="ch" forName="dotArrow7" refType="w" fact="0.3081"/>
                  <dgm:constr type="ctrY" for="ch" forName="dotArrow7" refType="h" fact="0.0211"/>
                  <dgm:constr type="w" for="ch" forName="dotArrow7" refType="userD"/>
                  <dgm:constr type="h" for="ch" forName="dotArrow7" refType="userD"/>
                  <dgm:constr type="r" for="ch" forName="parTx1" refType="w" fact="0.7444"/>
                  <dgm:constr type="t" for="ch" forName="parTx1" refType="h" fact="0.8856"/>
                  <dgm:constr type="w" for="ch" forName="parTx1" refType="w" fact="0.2101"/>
                  <dgm:constr type="h" for="ch" forName="parTx1" refType="h" fact="0.0704"/>
                  <dgm:constr type="ctrX" for="ch" forName="picture1" refType="w" fact="0.754"/>
                  <dgm:constr type="ctrY" for="ch" forName="picture1" refType="h" fact="0.8769"/>
                  <dgm:constr type="w" for="ch" forName="picture1" refType="w" fact="0.0974"/>
                  <dgm:constr type="h" for="ch" forName="picture1" refType="h" fact="0.1218"/>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5465"/>
                  <dgm:constr type="t" for="ch" forName="parTx2" refType="h" fact="0.7956"/>
                  <dgm:constr type="w" for="ch" forName="parTx2" refType="w" fact="0.2101"/>
                  <dgm:constr type="h" for="ch" forName="parTx2" refType="h" fact="0.0704"/>
                  <dgm:constr type="ctrX" for="ch" forName="picture2" refType="w" fact="0.5561"/>
                  <dgm:constr type="ctrY" for="ch" forName="picture2" refType="h" fact="0.787"/>
                  <dgm:constr type="w" for="ch" forName="picture2" refType="w" fact="0.0974"/>
                  <dgm:constr type="h" for="ch" forName="picture2" refType="h" fact="0.1218"/>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489"/>
                  <dgm:constr type="t" for="ch" forName="parTx3" refType="h" fact="0.673"/>
                  <dgm:constr type="w" for="ch" forName="parTx3" refType="w" fact="0.2101"/>
                  <dgm:constr type="h" for="ch" forName="parTx3" refType="h" fact="0.0704"/>
                  <dgm:constr type="ctrX" for="ch" forName="picture3" refType="w" fact="0.4585"/>
                  <dgm:constr type="ctrY" for="ch" forName="picture3" refType="h" fact="0.6644"/>
                  <dgm:constr type="w" for="ch" forName="picture3" refType="w" fact="0.0974"/>
                  <dgm:constr type="h" for="ch" forName="picture3" refType="h" fact="0.1218"/>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3868"/>
                  <dgm:constr type="t" for="ch" forName="parTx4" refType="h" fact="0.538"/>
                  <dgm:constr type="w" for="ch" forName="parTx4" refType="w" fact="0.2101"/>
                  <dgm:constr type="h" for="ch" forName="parTx4" refType="h" fact="0.0704"/>
                  <dgm:constr type="ctrX" for="ch" forName="picture4" refType="w" fact="0.3963"/>
                  <dgm:constr type="ctrY" for="ch" forName="picture4" refType="h" fact="0.5294"/>
                  <dgm:constr type="w" for="ch" forName="picture4" refType="w" fact="0.0974"/>
                  <dgm:constr type="h" for="ch" forName="picture4" refType="h" fact="0.1218"/>
                  <dgm:constr type="r" for="ch" forName="desTx4" refType="l" refFor="ch" refForName="parTx4"/>
                  <dgm:constr type="l" for="ch" forName="desTx4"/>
                  <dgm:constr type="t" for="ch" forName="desTx4" refType="t" refFor="ch" refForName="parTx4"/>
                  <dgm:constr type="h" for="ch" forName="desTx4" refType="h" refFor="ch" refForName="parTx4"/>
                  <dgm:constr type="r" for="ch" forName="parTx5" refType="w" fact="0.3424"/>
                  <dgm:constr type="t" for="ch" forName="parTx5" refType="h" fact="0.3951"/>
                  <dgm:constr type="w" for="ch" forName="parTx5" refType="w" fact="0.2101"/>
                  <dgm:constr type="h" for="ch" forName="parTx5" refType="h" fact="0.0704"/>
                  <dgm:constr type="ctrX" for="ch" forName="picture5" refType="w" fact="0.352"/>
                  <dgm:constr type="ctrY" for="ch" forName="picture5" refType="h" fact="0.3864"/>
                  <dgm:constr type="w" for="ch" forName="picture5" refType="w" fact="0.0974"/>
                  <dgm:constr type="h" for="ch" forName="picture5" refType="h" fact="0.1218"/>
                  <dgm:constr type="r" for="ch" forName="desTx5" refType="l" refFor="ch" refForName="parTx5"/>
                  <dgm:constr type="l" for="ch" forName="desTx5"/>
                  <dgm:constr type="t" for="ch" forName="desTx5" refType="t" refFor="ch" refForName="parTx5"/>
                  <dgm:constr type="h" for="ch" forName="desTx5" refType="h" refFor="ch" refForName="parTx5"/>
                  <dgm:constr type="r" for="ch" forName="parTx6" refType="w" fact="0.3172"/>
                  <dgm:constr type="t" for="ch" forName="parTx6" refType="h" fact="0.2531"/>
                  <dgm:constr type="w" for="ch" forName="parTx6" refType="w" fact="0.2101"/>
                  <dgm:constr type="h" for="ch" forName="parTx6" refType="h" fact="0.0704"/>
                  <dgm:constr type="ctrX" for="ch" forName="picture6" refType="w" fact="0.3267"/>
                  <dgm:constr type="ctrY" for="ch" forName="picture6" refType="h" fact="0.2444"/>
                  <dgm:constr type="w" for="ch" forName="picture6" refType="w" fact="0.0974"/>
                  <dgm:constr type="h" for="ch" forName="picture6" refType="h" fact="0.1218"/>
                  <dgm:constr type="r" for="ch" forName="desTx6" refType="l" refFor="ch" refForName="parTx6"/>
                  <dgm:constr type="l" for="ch" forName="desTx6"/>
                  <dgm:constr type="t" for="ch" forName="desTx6" refType="t" refFor="ch" refForName="parTx6"/>
                  <dgm:constr type="h" for="ch" forName="desTx6" refType="h" refFor="ch" refForName="parTx6"/>
                  <dgm:constr type="r" for="ch" forName="parTx7" refType="w" fact="0.3034"/>
                  <dgm:constr type="t" for="ch" forName="parTx7" refType="h" fact="0.1162"/>
                  <dgm:constr type="w" for="ch" forName="parTx7" refType="w" fact="0.2101"/>
                  <dgm:constr type="h" for="ch" forName="parTx7" refType="h" fact="0.0704"/>
                  <dgm:constr type="ctrX" for="ch" forName="picture7" refType="w" fact="0.3129"/>
                  <dgm:constr type="ctrY" for="ch" forName="picture7" refType="h" fact="0.1075"/>
                  <dgm:constr type="w" for="ch" forName="picture7" refType="w" fact="0.0974"/>
                  <dgm:constr type="h" for="ch" forName="picture7" refType="h" fact="0.1218"/>
                  <dgm:constr type="r" for="ch" forName="desTx7" refType="l" refFor="ch" refForName="parTx7"/>
                  <dgm:constr type="l" for="ch" forName="desTx7"/>
                  <dgm:constr type="t" for="ch" forName="desTx7" refType="t" refFor="ch" refForName="parTx7"/>
                  <dgm:constr type="h" for="ch" forName="desTx7" refType="h" refFor="ch" refForName="parTx7"/>
                </dgm:constrLst>
              </dgm:if>
              <dgm:else name="Name71">
                <dgm:alg type="composite">
                  <dgm:param type="ar" val="1.096"/>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userD" refType="w" fact="0.0111"/>
                  <dgm:constr type="ctrX" for="ch" forName="dot1" refType="w" fact="0.5541"/>
                  <dgm:constr type="ctrY" for="ch" forName="dot1" refType="h" fact="0.8342"/>
                  <dgm:constr type="w" for="ch" forName="dot1" refType="userD"/>
                  <dgm:constr type="h" for="ch" forName="dot1" refType="userD"/>
                  <dgm:constr type="ctrX" for="ch" forName="dot2" refType="w" fact="0.5756"/>
                  <dgm:constr type="ctrY" for="ch" forName="dot2" refType="h" fact="0.8448"/>
                  <dgm:constr type="w" for="ch" forName="dot2" refType="userD"/>
                  <dgm:constr type="h" for="ch" forName="dot2" refType="userD"/>
                  <dgm:constr type="ctrX" for="ch" forName="dot3" refType="w" fact="0.5974"/>
                  <dgm:constr type="ctrY" for="ch" forName="dot3" refType="h" fact="0.8539"/>
                  <dgm:constr type="w" for="ch" forName="dot3" refType="userD"/>
                  <dgm:constr type="h" for="ch" forName="dot3" refType="userD"/>
                  <dgm:constr type="ctrX" for="ch" forName="dot4" refType="w" fact="0.6194"/>
                  <dgm:constr type="ctrY" for="ch" forName="dot4" refType="h" fact="0.8615"/>
                  <dgm:constr type="w" for="ch" forName="dot4" refType="userD"/>
                  <dgm:constr type="h" for="ch" forName="dot4" refType="userD"/>
                  <dgm:constr type="ctrX" for="ch" forName="dot5" refType="w" fact="0.6416"/>
                  <dgm:constr type="ctrY" for="ch" forName="dot5" refType="h" fact="0.8676"/>
                  <dgm:constr type="w" for="ch" forName="dot5" refType="userD"/>
                  <dgm:constr type="h" for="ch" forName="dot5" refType="userD"/>
                  <dgm:constr type="ctrX" for="ch" forName="dot6" refType="w" fact="0.4197"/>
                  <dgm:constr type="ctrY" for="ch" forName="dot6" refType="h" fact="0.7255"/>
                  <dgm:constr type="w" for="ch" forName="dot6" refType="userD"/>
                  <dgm:constr type="h" for="ch" forName="dot6" refType="userD"/>
                  <dgm:constr type="ctrX" for="ch" forName="dot7" refType="w" fact="0.4382"/>
                  <dgm:constr type="ctrY" for="ch" forName="dot7" refType="h" fact="0.7454"/>
                  <dgm:constr type="w" for="ch" forName="dot7" refType="userD"/>
                  <dgm:constr type="h" for="ch" forName="dot7" refType="userD"/>
                  <dgm:constr type="ctrX" for="ch" forName="dot8" refType="w" fact="0.3344"/>
                  <dgm:constr type="ctrY" for="ch" forName="dot8" refType="h" fact="0.6026"/>
                  <dgm:constr type="w" for="ch" forName="dot8" refType="userD"/>
                  <dgm:constr type="h" for="ch" forName="dot8" refType="userD"/>
                  <dgm:constr type="ctrX" for="ch" forName="dot9" refType="w" fact="0.2734"/>
                  <dgm:constr type="ctrY" for="ch" forName="dot9" refType="h" fact="0.4632"/>
                  <dgm:constr type="w" for="ch" forName="dot9" refType="userD"/>
                  <dgm:constr type="h" for="ch" forName="dot9" refType="userD"/>
                  <dgm:constr type="ctrX" for="ch" forName="dot10" refType="w" fact="0.2357"/>
                  <dgm:constr type="ctrY" for="ch" forName="dot10" refType="h" fact="0.3187"/>
                  <dgm:constr type="w" for="ch" forName="dot10" refType="userD"/>
                  <dgm:constr type="h" for="ch" forName="dot10" refType="userD"/>
                  <dgm:constr type="ctrX" for="ch" forName="dot11" refType="w" fact="0.2184"/>
                  <dgm:constr type="ctrY" for="ch" forName="dot11" refType="h" fact="0.1763"/>
                  <dgm:constr type="w" for="ch" forName="dot11" refType="userD"/>
                  <dgm:constr type="h" for="ch" forName="dot11" refType="userD"/>
                  <dgm:constr type="ctrX" for="ch" forName="dotArrow1" refType="w" fact="0.2442"/>
                  <dgm:constr type="ctrY" for="ch" forName="dotArrow1" refType="h" fact="-0.0099"/>
                  <dgm:constr type="w" for="ch" forName="dotArrow1" refType="userD"/>
                  <dgm:constr type="h" for="ch" forName="dotArrow1" refType="userD"/>
                  <dgm:constr type="ctrX" for="ch" forName="dotArrow2" refType="w" fact="0.2275"/>
                  <dgm:constr type="ctrY" for="ch" forName="dotArrow2" refType="h" fact="-0.0239"/>
                  <dgm:constr type="w" for="ch" forName="dotArrow2" refType="userD"/>
                  <dgm:constr type="h" for="ch" forName="dotArrow2" refType="userD"/>
                  <dgm:constr type="ctrX" for="ch" forName="dotArrow3" refType="w" fact="0.2108"/>
                  <dgm:constr type="ctrY" for="ch" forName="dotArrow3" refType="h" fact="-0.0378"/>
                  <dgm:constr type="w" for="ch" forName="dotArrow3" refType="userD"/>
                  <dgm:constr type="h" for="ch" forName="dotArrow3" refType="userD"/>
                  <dgm:constr type="ctrX" for="ch" forName="dotArrow4" refType="w" fact="0.1942"/>
                  <dgm:constr type="ctrY" for="ch" forName="dotArrow4" refType="h" fact="-0.0239"/>
                  <dgm:constr type="w" for="ch" forName="dotArrow4" refType="userD"/>
                  <dgm:constr type="h" for="ch" forName="dotArrow4" refType="userD"/>
                  <dgm:constr type="ctrX" for="ch" forName="dotArrow5" refType="w" fact="0.1775"/>
                  <dgm:constr type="ctrY" for="ch" forName="dotArrow5" refType="h" fact="-0.0099"/>
                  <dgm:constr type="w" for="ch" forName="dotArrow5" refType="userD"/>
                  <dgm:constr type="h" for="ch" forName="dotArrow5" refType="userD"/>
                  <dgm:constr type="ctrX" for="ch" forName="dotArrow6" refType="w" fact="0.2108"/>
                  <dgm:constr type="ctrY" for="ch" forName="dotArrow6" refType="h" fact="-0.0084"/>
                  <dgm:constr type="w" for="ch" forName="dotArrow6" refType="userD"/>
                  <dgm:constr type="h" for="ch" forName="dotArrow6" refType="userD"/>
                  <dgm:constr type="ctrX" for="ch" forName="dotArrow7" refType="w" fact="0.2108"/>
                  <dgm:constr type="ctrY" for="ch" forName="dotArrow7" refType="h" fact="0.0211"/>
                  <dgm:constr type="w" for="ch" forName="dotArrow7" refType="userD"/>
                  <dgm:constr type="h" for="ch" forName="dotArrow7" refType="userD"/>
                  <dgm:constr type="r" for="ch" forName="parTx1" refType="w" fact="0.7085"/>
                  <dgm:constr type="t" for="ch" forName="parTx1" refType="h" fact="0.8845"/>
                  <dgm:constr type="w" for="ch" forName="parTx1" refType="w" fact="0.2396"/>
                  <dgm:constr type="h" for="ch" forName="parTx1" refType="h" fact="0.0704"/>
                  <dgm:constr type="ctrX" for="ch" forName="picture1" refType="w" fact="0.7194"/>
                  <dgm:constr type="ctrY" for="ch" forName="picture1" refType="h" fact="0.8769"/>
                  <dgm:constr type="w" for="ch" forName="picture1" refType="w" fact="0.1111"/>
                  <dgm:constr type="h" for="ch" forName="picture1" refType="h" fact="0.1218"/>
                  <dgm:constr type="r" for="ch" forName="parTx2" refType="w" fact="0.4828"/>
                  <dgm:constr type="t" for="ch" forName="parTx2" refType="h" fact="0.7946"/>
                  <dgm:constr type="w" for="ch" forName="parTx2" refType="w" fact="0.2396"/>
                  <dgm:constr type="h" for="ch" forName="parTx2" refType="h" fact="0.0704"/>
                  <dgm:constr type="ctrX" for="ch" forName="picture2" refType="w" fact="0.4937"/>
                  <dgm:constr type="ctrY" for="ch" forName="picture2" refType="h" fact="0.787"/>
                  <dgm:constr type="w" for="ch" forName="picture2" refType="w" fact="0.1111"/>
                  <dgm:constr type="h" for="ch" forName="picture2" refType="h" fact="0.1218"/>
                  <dgm:constr type="r" for="ch" forName="parTx3" refType="w" fact="0.3715"/>
                  <dgm:constr type="t" for="ch" forName="parTx3" refType="h" fact="0.672"/>
                  <dgm:constr type="w" for="ch" forName="parTx3" refType="w" fact="0.2396"/>
                  <dgm:constr type="h" for="ch" forName="parTx3" refType="h" fact="0.0704"/>
                  <dgm:constr type="ctrX" for="ch" forName="picture3" refType="w" fact="0.3824"/>
                  <dgm:constr type="ctrY" for="ch" forName="picture3" refType="h" fact="0.6644"/>
                  <dgm:constr type="w" for="ch" forName="picture3" refType="w" fact="0.1111"/>
                  <dgm:constr type="h" for="ch" forName="picture3" refType="h" fact="0.1218"/>
                  <dgm:constr type="r" for="ch" forName="parTx4" refType="w" fact="0.3006"/>
                  <dgm:constr type="t" for="ch" forName="parTx4" refType="h" fact="0.5369"/>
                  <dgm:constr type="w" for="ch" forName="parTx4" refType="w" fact="0.2396"/>
                  <dgm:constr type="h" for="ch" forName="parTx4" refType="h" fact="0.0704"/>
                  <dgm:constr type="ctrX" for="ch" forName="picture4" refType="w" fact="0.3115"/>
                  <dgm:constr type="ctrY" for="ch" forName="picture4" refType="h" fact="0.5294"/>
                  <dgm:constr type="w" for="ch" forName="picture4" refType="w" fact="0.1111"/>
                  <dgm:constr type="h" for="ch" forName="picture4" refType="h" fact="0.1218"/>
                  <dgm:constr type="r" for="ch" forName="parTx5" refType="w" fact="0.25"/>
                  <dgm:constr type="t" for="ch" forName="parTx5" refType="h" fact="0.394"/>
                  <dgm:constr type="w" for="ch" forName="parTx5" refType="w" fact="0.2396"/>
                  <dgm:constr type="h" for="ch" forName="parTx5" refType="h" fact="0.0704"/>
                  <dgm:constr type="ctrX" for="ch" forName="picture5" refType="w" fact="0.2609"/>
                  <dgm:constr type="ctrY" for="ch" forName="picture5" refType="h" fact="0.3864"/>
                  <dgm:constr type="w" for="ch" forName="picture5" refType="w" fact="0.1111"/>
                  <dgm:constr type="h" for="ch" forName="picture5" refType="h" fact="0.1218"/>
                  <dgm:constr type="r" for="ch" forName="parTx6" refType="w" fact="0.2212"/>
                  <dgm:constr type="t" for="ch" forName="parTx6" refType="h" fact="0.252"/>
                  <dgm:constr type="w" for="ch" forName="parTx6" refType="w" fact="0.2396"/>
                  <dgm:constr type="h" for="ch" forName="parTx6" refType="h" fact="0.0704"/>
                  <dgm:constr type="ctrX" for="ch" forName="picture6" refType="w" fact="0.2321"/>
                  <dgm:constr type="ctrY" for="ch" forName="picture6" refType="h" fact="0.2444"/>
                  <dgm:constr type="w" for="ch" forName="picture6" refType="w" fact="0.1111"/>
                  <dgm:constr type="h" for="ch" forName="picture6" refType="h" fact="0.1218"/>
                  <dgm:constr type="r" for="ch" forName="parTx7" refType="w" fact="0.2055"/>
                  <dgm:constr type="t" for="ch" forName="parTx7" refType="h" fact="0.1151"/>
                  <dgm:constr type="w" for="ch" forName="parTx7" refType="w" fact="0.2396"/>
                  <dgm:constr type="h" for="ch" forName="parTx7" refType="h" fact="0.0704"/>
                  <dgm:constr type="ctrX" for="ch" forName="picture7" refType="w" fact="0.2164"/>
                  <dgm:constr type="ctrY" for="ch" forName="picture7" refType="h" fact="0.1075"/>
                  <dgm:constr type="w" for="ch" forName="picture7" refType="w" fact="0.1111"/>
                  <dgm:constr type="h" for="ch" forName="picture7" refType="h" fact="0.1218"/>
                </dgm:constrLst>
              </dgm:else>
            </dgm:choose>
          </dgm:else>
        </dgm:choose>
      </dgm:else>
    </dgm:choose>
    <dgm:forEach name="wrapper" axis="self" ptType="parTrans">
      <dgm:forEach name="wrapper2" axis="self" ptType="sibTrans" st="2">
        <dgm:forEach name="imageRepeat" axis="self">
          <dgm:layoutNode name="imageRepeatNode" styleLbl="fgImgPlace1">
            <dgm:alg type="sp"/>
            <dgm:shape xmlns:r="http://schemas.openxmlformats.org/officeDocument/2006/relationships" type="ellipse" r:blip="" blipPhldr="1">
              <dgm:adjLst/>
            </dgm:shape>
            <dgm:presOf axis="self"/>
          </dgm:layoutNode>
        </dgm:forEach>
      </dgm:forEach>
    </dgm:forEach>
    <dgm:choose name="Name72">
      <dgm:if name="Name73" axis="ch" ptType="node" func="cnt" op="gte" val="2">
        <dgm:layoutNode name="dot1" styleLbl="alignNode1">
          <dgm:alg type="sp"/>
          <dgm:shape xmlns:r="http://schemas.openxmlformats.org/officeDocument/2006/relationships" type="ellipse" r:blip="">
            <dgm:adjLst/>
          </dgm:shape>
          <dgm:presOf/>
        </dgm:layoutNode>
        <dgm:layoutNode name="dot2" styleLbl="alignNode1">
          <dgm:alg type="sp"/>
          <dgm:shape xmlns:r="http://schemas.openxmlformats.org/officeDocument/2006/relationships" type="ellipse" r:blip="">
            <dgm:adjLst/>
          </dgm:shape>
          <dgm:presOf/>
        </dgm:layoutNode>
        <dgm:layoutNode name="dot3" styleLbl="alignNode1">
          <dgm:alg type="sp"/>
          <dgm:shape xmlns:r="http://schemas.openxmlformats.org/officeDocument/2006/relationships" type="ellipse" r:blip="">
            <dgm:adjLst/>
          </dgm:shape>
          <dgm:presOf/>
        </dgm:layoutNode>
      </dgm:if>
      <dgm:else name="Name74"/>
    </dgm:choose>
    <dgm:choose name="Name75">
      <dgm:if name="Name76" axis="ch" ptType="node" func="cnt" op="gte" val="3">
        <dgm:layoutNode name="dot4" styleLbl="alignNode1">
          <dgm:alg type="sp"/>
          <dgm:shape xmlns:r="http://schemas.openxmlformats.org/officeDocument/2006/relationships" type="ellipse" r:blip="">
            <dgm:adjLst/>
          </dgm:shape>
          <dgm:presOf/>
        </dgm:layoutNode>
        <dgm:layoutNode name="dot5" styleLbl="alignNode1">
          <dgm:alg type="sp"/>
          <dgm:shape xmlns:r="http://schemas.openxmlformats.org/officeDocument/2006/relationships" type="ellipse" r:blip="">
            <dgm:adjLst/>
          </dgm:shape>
          <dgm:presOf/>
        </dgm:layoutNode>
      </dgm:if>
      <dgm:else name="Name77"/>
    </dgm:choose>
    <dgm:choose name="Name78">
      <dgm:if name="Name79" axis="ch" ptType="node" func="cnt" op="gte" val="4">
        <dgm:layoutNode name="dot6" styleLbl="alignNode1">
          <dgm:alg type="sp"/>
          <dgm:shape xmlns:r="http://schemas.openxmlformats.org/officeDocument/2006/relationships" type="ellipse" r:blip="">
            <dgm:adjLst/>
          </dgm:shape>
          <dgm:presOf/>
        </dgm:layoutNode>
      </dgm:if>
      <dgm:else name="Name80"/>
    </dgm:choose>
    <dgm:choose name="Name81">
      <dgm:if name="Name82" axis="ch" ptType="node" func="cnt" op="gte" val="5">
        <dgm:layoutNode name="dot7" styleLbl="alignNode1">
          <dgm:alg type="sp"/>
          <dgm:shape xmlns:r="http://schemas.openxmlformats.org/officeDocument/2006/relationships" type="ellipse" r:blip="">
            <dgm:adjLst/>
          </dgm:shape>
          <dgm:presOf/>
        </dgm:layoutNode>
        <dgm:layoutNode name="dot8" styleLbl="alignNode1">
          <dgm:alg type="sp"/>
          <dgm:shape xmlns:r="http://schemas.openxmlformats.org/officeDocument/2006/relationships" type="ellipse" r:blip="">
            <dgm:adjLst/>
          </dgm:shape>
          <dgm:presOf/>
        </dgm:layoutNode>
      </dgm:if>
      <dgm:else name="Name83"/>
    </dgm:choose>
    <dgm:choose name="Name84">
      <dgm:if name="Name85" axis="ch" ptType="node" func="cnt" op="gte" val="6">
        <dgm:layoutNode name="dot9" styleLbl="alignNode1">
          <dgm:alg type="sp"/>
          <dgm:shape xmlns:r="http://schemas.openxmlformats.org/officeDocument/2006/relationships" type="ellipse" r:blip="">
            <dgm:adjLst/>
          </dgm:shape>
          <dgm:presOf/>
        </dgm:layoutNode>
        <dgm:layoutNode name="dot10" styleLbl="alignNode1">
          <dgm:alg type="sp"/>
          <dgm:shape xmlns:r="http://schemas.openxmlformats.org/officeDocument/2006/relationships" type="ellipse" r:blip="">
            <dgm:adjLst/>
          </dgm:shape>
          <dgm:presOf/>
        </dgm:layoutNode>
      </dgm:if>
      <dgm:else name="Name86"/>
    </dgm:choose>
    <dgm:choose name="Name87">
      <dgm:if name="Name88" axis="ch" ptType="node" func="cnt" op="gte" val="7">
        <dgm:layoutNode name="dot11" styleLbl="alignNode1">
          <dgm:alg type="sp"/>
          <dgm:shape xmlns:r="http://schemas.openxmlformats.org/officeDocument/2006/relationships" type="ellipse" r:blip="">
            <dgm:adjLst/>
          </dgm:shape>
          <dgm:presOf/>
        </dgm:layoutNode>
      </dgm:if>
      <dgm:else name="Name89"/>
    </dgm:choose>
    <dgm:choose name="Name90">
      <dgm:if name="Name91" axis="ch" ptType="node" func="cnt" op="gte" val="2">
        <dgm:layoutNode name="dotArrow1" styleLbl="alignNode1">
          <dgm:alg type="sp"/>
          <dgm:shape xmlns:r="http://schemas.openxmlformats.org/officeDocument/2006/relationships" type="ellipse" r:blip="">
            <dgm:adjLst/>
          </dgm:shape>
          <dgm:presOf/>
        </dgm:layoutNode>
        <dgm:layoutNode name="dotArrow2" styleLbl="alignNode1">
          <dgm:alg type="sp"/>
          <dgm:shape xmlns:r="http://schemas.openxmlformats.org/officeDocument/2006/relationships" type="ellipse" r:blip="">
            <dgm:adjLst/>
          </dgm:shape>
          <dgm:presOf/>
        </dgm:layoutNode>
        <dgm:layoutNode name="dotArrow3" styleLbl="alignNode1">
          <dgm:alg type="sp"/>
          <dgm:shape xmlns:r="http://schemas.openxmlformats.org/officeDocument/2006/relationships" type="ellipse" r:blip="">
            <dgm:adjLst/>
          </dgm:shape>
          <dgm:presOf/>
        </dgm:layoutNode>
        <dgm:layoutNode name="dotArrow4" styleLbl="alignNode1">
          <dgm:alg type="sp"/>
          <dgm:shape xmlns:r="http://schemas.openxmlformats.org/officeDocument/2006/relationships" type="ellipse" r:blip="">
            <dgm:adjLst/>
          </dgm:shape>
          <dgm:presOf/>
        </dgm:layoutNode>
        <dgm:layoutNode name="dotArrow5" styleLbl="alignNode1">
          <dgm:alg type="sp"/>
          <dgm:shape xmlns:r="http://schemas.openxmlformats.org/officeDocument/2006/relationships" type="ellipse" r:blip="">
            <dgm:adjLst/>
          </dgm:shape>
          <dgm:presOf/>
        </dgm:layoutNode>
        <dgm:layoutNode name="dotArrow6" styleLbl="alignNode1">
          <dgm:alg type="sp"/>
          <dgm:shape xmlns:r="http://schemas.openxmlformats.org/officeDocument/2006/relationships" type="ellipse" r:blip="">
            <dgm:adjLst/>
          </dgm:shape>
          <dgm:presOf/>
        </dgm:layoutNode>
        <dgm:layoutNode name="dotArrow7" styleLbl="alignNode1">
          <dgm:alg type="sp"/>
          <dgm:shape xmlns:r="http://schemas.openxmlformats.org/officeDocument/2006/relationships" type="ellipse" r:blip="">
            <dgm:adjLst/>
          </dgm:shape>
          <dgm:presOf/>
        </dgm:layoutNode>
      </dgm:if>
      <dgm:else name="Name92"/>
    </dgm:choose>
    <dgm:forEach name="Name93" axis="ch" ptType="node" cnt="1">
      <dgm:layoutNode name="parTx1">
        <dgm:choose name="Name94">
          <dgm:if name="Name95" func="var" arg="dir" op="equ" val="norm">
            <dgm:alg type="tx">
              <dgm:param type="parTxLTRAlign" val="l"/>
              <dgm:param type="parTxRTLAlign" val="r"/>
            </dgm:alg>
          </dgm:if>
          <dgm:else name="Name96">
            <dgm:alg type="tx">
              <dgm:param type="parTxLTRAlign" val="r"/>
              <dgm:param type="parTxRTLAlign" val="l"/>
            </dgm:alg>
          </dgm:else>
        </dgm:choose>
        <dgm:shape xmlns:r="http://schemas.openxmlformats.org/officeDocument/2006/relationships" type="roundRect" r:blip="">
          <dgm:adjLst/>
        </dgm:shape>
        <dgm:presOf axis="self" ptType="node"/>
        <dgm:choose name="Name97">
          <dgm:if name="Name98" func="var" arg="dir" op="equ" val="norm">
            <dgm:constrLst>
              <dgm:constr type="lMarg" refType="w" fact="0.6"/>
              <dgm:constr type="rMarg" refType="primFontSz" fact="0.3"/>
              <dgm:constr type="tMarg" refType="primFontSz" fact="0.3"/>
              <dgm:constr type="bMarg" refType="primFontSz" fact="0.3"/>
            </dgm:constrLst>
          </dgm:if>
          <dgm:else name="Name99">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00">
        <dgm:if name="Name101" axis="ch" ptType="node" func="cnt" op="gte" val="1">
          <dgm:layoutNode name="desTx1" styleLbl="revTx">
            <dgm:varLst>
              <dgm:bulletEnabled val="1"/>
            </dgm:varLst>
            <dgm:choose name="Name102">
              <dgm:if name="Name103" func="var" arg="dir" op="equ" val="norm">
                <dgm:choose name="Name104">
                  <dgm:if name="Name105" axis="ch" ptType="node" func="cnt" op="gte" val="2">
                    <dgm:alg type="tx">
                      <dgm:param type="parTxLTRAlign" val="l"/>
                      <dgm:param type="parTxRTLAlign" val="l"/>
                      <dgm:param type="stBulletLvl" val="1"/>
                    </dgm:alg>
                  </dgm:if>
                  <dgm:else name="Name106">
                    <dgm:alg type="tx">
                      <dgm:param type="parTxLTRAlign" val="l"/>
                      <dgm:param type="parTxRTLAlign" val="l"/>
                    </dgm:alg>
                  </dgm:else>
                </dgm:choose>
              </dgm:if>
              <dgm:else name="Name107">
                <dgm:choose name="Name108">
                  <dgm:if name="Name109" axis="ch" ptType="node" func="cnt" op="gte" val="2">
                    <dgm:alg type="tx">
                      <dgm:param type="parTxLTRAlign" val="r"/>
                      <dgm:param type="parTxRTLAlign" val="r"/>
                      <dgm:param type="shpTxLTRAlignCh" val="r"/>
                      <dgm:param type="shpTxRTLAlignCh" val="r"/>
                      <dgm:param type="stBulletLvl" val="1"/>
                    </dgm:alg>
                  </dgm:if>
                  <dgm:else name="Name110">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11"/>
      </dgm:choose>
    </dgm:forEach>
    <dgm:forEach name="Name112" axis="ch" ptType="sibTrans" hideLastTrans="0" cnt="1">
      <dgm:layoutNode name="picture1">
        <dgm:alg type="sp"/>
        <dgm:shape xmlns:r="http://schemas.openxmlformats.org/officeDocument/2006/relationships" r:blip="">
          <dgm:adjLst/>
        </dgm:shape>
        <dgm:presOf/>
        <dgm:constrLst/>
        <dgm:forEach name="Name113" ref="imageRepeat"/>
      </dgm:layoutNode>
    </dgm:forEach>
    <dgm:forEach name="Name114" axis="ch" ptType="node" st="2" cnt="1">
      <dgm:layoutNode name="parTx2">
        <dgm:choose name="Name115">
          <dgm:if name="Name116" func="var" arg="dir" op="equ" val="norm">
            <dgm:alg type="tx">
              <dgm:param type="parTxLTRAlign" val="l"/>
              <dgm:param type="parTxRTLAlign" val="r"/>
            </dgm:alg>
          </dgm:if>
          <dgm:else name="Name117">
            <dgm:alg type="tx">
              <dgm:param type="parTxLTRAlign" val="r"/>
              <dgm:param type="parTxRTLAlign" val="l"/>
            </dgm:alg>
          </dgm:else>
        </dgm:choose>
        <dgm:shape xmlns:r="http://schemas.openxmlformats.org/officeDocument/2006/relationships" type="roundRect" r:blip="">
          <dgm:adjLst/>
        </dgm:shape>
        <dgm:presOf axis="self" ptType="node"/>
        <dgm:choose name="Name118">
          <dgm:if name="Name119" func="var" arg="dir" op="equ" val="norm">
            <dgm:constrLst>
              <dgm:constr type="lMarg" refType="w" fact="0.6"/>
              <dgm:constr type="rMarg" refType="primFontSz" fact="0.3"/>
              <dgm:constr type="tMarg" refType="primFontSz" fact="0.3"/>
              <dgm:constr type="bMarg" refType="primFontSz" fact="0.3"/>
            </dgm:constrLst>
          </dgm:if>
          <dgm:else name="Name120">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21">
        <dgm:if name="Name122" axis="ch" ptType="node" func="cnt" op="gte" val="1">
          <dgm:layoutNode name="desTx2" styleLbl="revTx">
            <dgm:varLst>
              <dgm:bulletEnabled val="1"/>
            </dgm:varLst>
            <dgm:choose name="Name123">
              <dgm:if name="Name124" func="var" arg="dir" op="equ" val="norm">
                <dgm:choose name="Name125">
                  <dgm:if name="Name126" axis="ch" ptType="node" func="cnt" op="gte" val="2">
                    <dgm:alg type="tx">
                      <dgm:param type="parTxLTRAlign" val="l"/>
                      <dgm:param type="parTxRTLAlign" val="l"/>
                      <dgm:param type="stBulletLvl" val="1"/>
                    </dgm:alg>
                  </dgm:if>
                  <dgm:else name="Name127">
                    <dgm:alg type="tx">
                      <dgm:param type="parTxLTRAlign" val="l"/>
                      <dgm:param type="parTxRTLAlign" val="l"/>
                    </dgm:alg>
                  </dgm:else>
                </dgm:choose>
              </dgm:if>
              <dgm:else name="Name128">
                <dgm:choose name="Name129">
                  <dgm:if name="Name130" axis="ch" ptType="node" func="cnt" op="gte" val="2">
                    <dgm:alg type="tx">
                      <dgm:param type="parTxLTRAlign" val="r"/>
                      <dgm:param type="parTxRTLAlign" val="r"/>
                      <dgm:param type="shpTxLTRAlignCh" val="r"/>
                      <dgm:param type="shpTxRTLAlignCh" val="r"/>
                      <dgm:param type="stBulletLvl" val="1"/>
                    </dgm:alg>
                  </dgm:if>
                  <dgm:else name="Name131">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32"/>
      </dgm:choose>
    </dgm:forEach>
    <dgm:forEach name="Name133" axis="ch" ptType="sibTrans" hideLastTrans="0" st="2" cnt="1">
      <dgm:layoutNode name="picture2">
        <dgm:alg type="sp"/>
        <dgm:shape xmlns:r="http://schemas.openxmlformats.org/officeDocument/2006/relationships" r:blip="">
          <dgm:adjLst/>
        </dgm:shape>
        <dgm:presOf/>
        <dgm:constrLst/>
        <dgm:forEach name="Name134" ref="imageRepeat"/>
      </dgm:layoutNode>
    </dgm:forEach>
    <dgm:forEach name="Name135" axis="ch" ptType="node" st="3" cnt="1">
      <dgm:layoutNode name="parTx3">
        <dgm:choose name="Name136">
          <dgm:if name="Name137" func="var" arg="dir" op="equ" val="norm">
            <dgm:alg type="tx">
              <dgm:param type="parTxLTRAlign" val="l"/>
              <dgm:param type="parTxRTLAlign" val="r"/>
            </dgm:alg>
          </dgm:if>
          <dgm:else name="Name138">
            <dgm:alg type="tx">
              <dgm:param type="parTxLTRAlign" val="r"/>
              <dgm:param type="parTxRTLAlign" val="l"/>
            </dgm:alg>
          </dgm:else>
        </dgm:choose>
        <dgm:shape xmlns:r="http://schemas.openxmlformats.org/officeDocument/2006/relationships" type="roundRect" r:blip="">
          <dgm:adjLst/>
        </dgm:shape>
        <dgm:presOf axis="self" ptType="node"/>
        <dgm:choose name="Name139">
          <dgm:if name="Name140" func="var" arg="dir" op="equ" val="norm">
            <dgm:constrLst>
              <dgm:constr type="lMarg" refType="w" fact="0.6"/>
              <dgm:constr type="rMarg" refType="primFontSz" fact="0.3"/>
              <dgm:constr type="tMarg" refType="primFontSz" fact="0.3"/>
              <dgm:constr type="bMarg" refType="primFontSz" fact="0.3"/>
            </dgm:constrLst>
          </dgm:if>
          <dgm:else name="Name141">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42">
        <dgm:if name="Name143" axis="ch" ptType="node" func="cnt" op="gte" val="1">
          <dgm:layoutNode name="desTx3" styleLbl="revTx">
            <dgm:varLst>
              <dgm:bulletEnabled val="1"/>
            </dgm:varLst>
            <dgm:choose name="Name144">
              <dgm:if name="Name145" func="var" arg="dir" op="equ" val="norm">
                <dgm:choose name="Name146">
                  <dgm:if name="Name147" axis="ch" ptType="node" func="cnt" op="gte" val="2">
                    <dgm:alg type="tx">
                      <dgm:param type="parTxLTRAlign" val="l"/>
                      <dgm:param type="parTxRTLAlign" val="l"/>
                      <dgm:param type="stBulletLvl" val="1"/>
                    </dgm:alg>
                  </dgm:if>
                  <dgm:else name="Name148">
                    <dgm:alg type="tx">
                      <dgm:param type="parTxLTRAlign" val="l"/>
                      <dgm:param type="parTxRTLAlign" val="l"/>
                    </dgm:alg>
                  </dgm:else>
                </dgm:choose>
              </dgm:if>
              <dgm:else name="Name149">
                <dgm:choose name="Name150">
                  <dgm:if name="Name151" axis="ch" ptType="node" func="cnt" op="gte" val="2">
                    <dgm:alg type="tx">
                      <dgm:param type="parTxLTRAlign" val="r"/>
                      <dgm:param type="parTxRTLAlign" val="r"/>
                      <dgm:param type="shpTxLTRAlignCh" val="r"/>
                      <dgm:param type="shpTxRTLAlignCh" val="r"/>
                      <dgm:param type="stBulletLvl" val="1"/>
                    </dgm:alg>
                  </dgm:if>
                  <dgm:else name="Name152">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53"/>
      </dgm:choose>
    </dgm:forEach>
    <dgm:forEach name="Name154" axis="ch" ptType="sibTrans" hideLastTrans="0" st="3" cnt="1">
      <dgm:layoutNode name="picture3">
        <dgm:alg type="sp"/>
        <dgm:shape xmlns:r="http://schemas.openxmlformats.org/officeDocument/2006/relationships" r:blip="">
          <dgm:adjLst/>
        </dgm:shape>
        <dgm:presOf/>
        <dgm:constrLst/>
        <dgm:forEach name="Name155" ref="imageRepeat"/>
      </dgm:layoutNode>
    </dgm:forEach>
    <dgm:forEach name="Name156" axis="ch" ptType="node" st="4" cnt="1">
      <dgm:layoutNode name="parTx4">
        <dgm:choose name="Name157">
          <dgm:if name="Name158" func="var" arg="dir" op="equ" val="norm">
            <dgm:alg type="tx">
              <dgm:param type="parTxLTRAlign" val="l"/>
              <dgm:param type="parTxRTLAlign" val="r"/>
            </dgm:alg>
          </dgm:if>
          <dgm:else name="Name159">
            <dgm:alg type="tx">
              <dgm:param type="parTxLTRAlign" val="r"/>
              <dgm:param type="parTxRTLAlign" val="l"/>
            </dgm:alg>
          </dgm:else>
        </dgm:choose>
        <dgm:shape xmlns:r="http://schemas.openxmlformats.org/officeDocument/2006/relationships" type="roundRect" r:blip="">
          <dgm:adjLst/>
        </dgm:shape>
        <dgm:presOf axis="self" ptType="node"/>
        <dgm:choose name="Name160">
          <dgm:if name="Name161" func="var" arg="dir" op="equ" val="norm">
            <dgm:constrLst>
              <dgm:constr type="lMarg" refType="w" fact="0.6"/>
              <dgm:constr type="rMarg" refType="primFontSz" fact="0.3"/>
              <dgm:constr type="tMarg" refType="primFontSz" fact="0.3"/>
              <dgm:constr type="bMarg" refType="primFontSz" fact="0.3"/>
            </dgm:constrLst>
          </dgm:if>
          <dgm:else name="Name162">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63">
        <dgm:if name="Name164" axis="ch" ptType="node" func="cnt" op="gte" val="1">
          <dgm:layoutNode name="desTx4" styleLbl="revTx">
            <dgm:varLst>
              <dgm:bulletEnabled val="1"/>
            </dgm:varLst>
            <dgm:choose name="Name165">
              <dgm:if name="Name166" func="var" arg="dir" op="equ" val="norm">
                <dgm:choose name="Name167">
                  <dgm:if name="Name168" axis="ch" ptType="node" func="cnt" op="gte" val="2">
                    <dgm:alg type="tx">
                      <dgm:param type="parTxLTRAlign" val="l"/>
                      <dgm:param type="parTxRTLAlign" val="l"/>
                      <dgm:param type="stBulletLvl" val="1"/>
                    </dgm:alg>
                  </dgm:if>
                  <dgm:else name="Name169">
                    <dgm:alg type="tx">
                      <dgm:param type="parTxLTRAlign" val="l"/>
                      <dgm:param type="parTxRTLAlign" val="l"/>
                    </dgm:alg>
                  </dgm:else>
                </dgm:choose>
              </dgm:if>
              <dgm:else name="Name170">
                <dgm:choose name="Name171">
                  <dgm:if name="Name172" axis="ch" ptType="node" func="cnt" op="gte" val="2">
                    <dgm:alg type="tx">
                      <dgm:param type="parTxLTRAlign" val="r"/>
                      <dgm:param type="parTxRTLAlign" val="r"/>
                      <dgm:param type="shpTxLTRAlignCh" val="r"/>
                      <dgm:param type="shpTxRTLAlignCh" val="r"/>
                      <dgm:param type="stBulletLvl" val="1"/>
                    </dgm:alg>
                  </dgm:if>
                  <dgm:else name="Name173">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74"/>
      </dgm:choose>
    </dgm:forEach>
    <dgm:forEach name="Name175" axis="ch" ptType="sibTrans" hideLastTrans="0" st="4" cnt="1">
      <dgm:layoutNode name="picture4">
        <dgm:alg type="sp"/>
        <dgm:shape xmlns:r="http://schemas.openxmlformats.org/officeDocument/2006/relationships" r:blip="">
          <dgm:adjLst/>
        </dgm:shape>
        <dgm:presOf/>
        <dgm:constrLst/>
        <dgm:forEach name="Name176" ref="imageRepeat"/>
      </dgm:layoutNode>
    </dgm:forEach>
    <dgm:forEach name="Name177" axis="ch" ptType="node" st="5" cnt="1">
      <dgm:layoutNode name="parTx5">
        <dgm:choose name="Name178">
          <dgm:if name="Name179" func="var" arg="dir" op="equ" val="norm">
            <dgm:alg type="tx">
              <dgm:param type="parTxLTRAlign" val="l"/>
              <dgm:param type="parTxRTLAlign" val="r"/>
            </dgm:alg>
          </dgm:if>
          <dgm:else name="Name180">
            <dgm:alg type="tx">
              <dgm:param type="parTxLTRAlign" val="r"/>
              <dgm:param type="parTxRTLAlign" val="l"/>
            </dgm:alg>
          </dgm:else>
        </dgm:choose>
        <dgm:shape xmlns:r="http://schemas.openxmlformats.org/officeDocument/2006/relationships" type="roundRect" r:blip="">
          <dgm:adjLst/>
        </dgm:shape>
        <dgm:presOf axis="self" ptType="node"/>
        <dgm:choose name="Name181">
          <dgm:if name="Name182" func="var" arg="dir" op="equ" val="norm">
            <dgm:constrLst>
              <dgm:constr type="lMarg" refType="w" fact="0.6"/>
              <dgm:constr type="rMarg" refType="primFontSz" fact="0.3"/>
              <dgm:constr type="tMarg" refType="primFontSz" fact="0.3"/>
              <dgm:constr type="bMarg" refType="primFontSz" fact="0.3"/>
            </dgm:constrLst>
          </dgm:if>
          <dgm:else name="Name183">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84">
        <dgm:if name="Name185" axis="ch" ptType="node" func="cnt" op="gte" val="1">
          <dgm:layoutNode name="desTx5" styleLbl="revTx">
            <dgm:varLst>
              <dgm:bulletEnabled val="1"/>
            </dgm:varLst>
            <dgm:choose name="Name186">
              <dgm:if name="Name187" func="var" arg="dir" op="equ" val="norm">
                <dgm:choose name="Name188">
                  <dgm:if name="Name189" axis="ch" ptType="node" func="cnt" op="gte" val="2">
                    <dgm:alg type="tx">
                      <dgm:param type="parTxLTRAlign" val="l"/>
                      <dgm:param type="parTxRTLAlign" val="l"/>
                      <dgm:param type="stBulletLvl" val="1"/>
                    </dgm:alg>
                  </dgm:if>
                  <dgm:else name="Name190">
                    <dgm:alg type="tx">
                      <dgm:param type="parTxLTRAlign" val="l"/>
                      <dgm:param type="parTxRTLAlign" val="l"/>
                    </dgm:alg>
                  </dgm:else>
                </dgm:choose>
              </dgm:if>
              <dgm:else name="Name191">
                <dgm:choose name="Name192">
                  <dgm:if name="Name193" axis="ch" ptType="node" func="cnt" op="gte" val="2">
                    <dgm:alg type="tx">
                      <dgm:param type="parTxLTRAlign" val="r"/>
                      <dgm:param type="parTxRTLAlign" val="r"/>
                      <dgm:param type="shpTxLTRAlignCh" val="r"/>
                      <dgm:param type="shpTxRTLAlignCh" val="r"/>
                      <dgm:param type="stBulletLvl" val="1"/>
                    </dgm:alg>
                  </dgm:if>
                  <dgm:else name="Name194">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95"/>
      </dgm:choose>
    </dgm:forEach>
    <dgm:forEach name="Name196" axis="ch" ptType="sibTrans" hideLastTrans="0" st="5" cnt="1">
      <dgm:layoutNode name="picture5">
        <dgm:alg type="sp"/>
        <dgm:shape xmlns:r="http://schemas.openxmlformats.org/officeDocument/2006/relationships" r:blip="">
          <dgm:adjLst/>
        </dgm:shape>
        <dgm:presOf/>
        <dgm:constrLst/>
        <dgm:forEach name="Name197" ref="imageRepeat"/>
      </dgm:layoutNode>
    </dgm:forEach>
    <dgm:forEach name="Name198" axis="ch" ptType="node" st="6" cnt="1">
      <dgm:layoutNode name="parTx6">
        <dgm:choose name="Name199">
          <dgm:if name="Name200" func="var" arg="dir" op="equ" val="norm">
            <dgm:alg type="tx">
              <dgm:param type="parTxLTRAlign" val="l"/>
              <dgm:param type="parTxRTLAlign" val="r"/>
            </dgm:alg>
          </dgm:if>
          <dgm:else name="Name201">
            <dgm:alg type="tx">
              <dgm:param type="parTxLTRAlign" val="r"/>
              <dgm:param type="parTxRTLAlign" val="l"/>
            </dgm:alg>
          </dgm:else>
        </dgm:choose>
        <dgm:shape xmlns:r="http://schemas.openxmlformats.org/officeDocument/2006/relationships" type="roundRect" r:blip="">
          <dgm:adjLst/>
        </dgm:shape>
        <dgm:presOf axis="self" ptType="node"/>
        <dgm:choose name="Name202">
          <dgm:if name="Name203" func="var" arg="dir" op="equ" val="norm">
            <dgm:constrLst>
              <dgm:constr type="lMarg" refType="w" fact="0.6"/>
              <dgm:constr type="rMarg" refType="primFontSz" fact="0.3"/>
              <dgm:constr type="tMarg" refType="primFontSz" fact="0.3"/>
              <dgm:constr type="bMarg" refType="primFontSz" fact="0.3"/>
            </dgm:constrLst>
          </dgm:if>
          <dgm:else name="Name204">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205">
        <dgm:if name="Name206" axis="ch" ptType="node" func="cnt" op="gte" val="1">
          <dgm:layoutNode name="desTx6" styleLbl="revTx">
            <dgm:varLst>
              <dgm:bulletEnabled val="1"/>
            </dgm:varLst>
            <dgm:choose name="Name207">
              <dgm:if name="Name208" func="var" arg="dir" op="equ" val="norm">
                <dgm:choose name="Name209">
                  <dgm:if name="Name210" axis="ch" ptType="node" func="cnt" op="gte" val="2">
                    <dgm:alg type="tx">
                      <dgm:param type="parTxLTRAlign" val="l"/>
                      <dgm:param type="parTxRTLAlign" val="l"/>
                      <dgm:param type="stBulletLvl" val="1"/>
                    </dgm:alg>
                  </dgm:if>
                  <dgm:else name="Name211">
                    <dgm:alg type="tx">
                      <dgm:param type="parTxLTRAlign" val="l"/>
                      <dgm:param type="parTxRTLAlign" val="l"/>
                    </dgm:alg>
                  </dgm:else>
                </dgm:choose>
              </dgm:if>
              <dgm:else name="Name212">
                <dgm:choose name="Name213">
                  <dgm:if name="Name214" axis="ch" ptType="node" func="cnt" op="gte" val="2">
                    <dgm:alg type="tx">
                      <dgm:param type="parTxLTRAlign" val="r"/>
                      <dgm:param type="parTxRTLAlign" val="r"/>
                      <dgm:param type="shpTxLTRAlignCh" val="r"/>
                      <dgm:param type="shpTxRTLAlignCh" val="r"/>
                      <dgm:param type="stBulletLvl" val="1"/>
                    </dgm:alg>
                  </dgm:if>
                  <dgm:else name="Name215">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216"/>
      </dgm:choose>
    </dgm:forEach>
    <dgm:forEach name="Name217" axis="ch" ptType="sibTrans" hideLastTrans="0" st="6" cnt="1">
      <dgm:layoutNode name="picture6">
        <dgm:alg type="sp"/>
        <dgm:shape xmlns:r="http://schemas.openxmlformats.org/officeDocument/2006/relationships" r:blip="">
          <dgm:adjLst/>
        </dgm:shape>
        <dgm:presOf/>
        <dgm:constrLst/>
        <dgm:forEach name="Name218" ref="imageRepeat"/>
      </dgm:layoutNode>
    </dgm:forEach>
    <dgm:forEach name="Name219" axis="ch" ptType="node" st="7" cnt="1">
      <dgm:layoutNode name="parTx7">
        <dgm:choose name="Name220">
          <dgm:if name="Name221" func="var" arg="dir" op="equ" val="norm">
            <dgm:alg type="tx">
              <dgm:param type="parTxLTRAlign" val="l"/>
              <dgm:param type="parTxRTLAlign" val="r"/>
            </dgm:alg>
          </dgm:if>
          <dgm:else name="Name222">
            <dgm:alg type="tx">
              <dgm:param type="parTxLTRAlign" val="r"/>
              <dgm:param type="parTxRTLAlign" val="l"/>
            </dgm:alg>
          </dgm:else>
        </dgm:choose>
        <dgm:shape xmlns:r="http://schemas.openxmlformats.org/officeDocument/2006/relationships" type="roundRect" r:blip="">
          <dgm:adjLst/>
        </dgm:shape>
        <dgm:presOf axis="self" ptType="node"/>
        <dgm:choose name="Name223">
          <dgm:if name="Name224" func="var" arg="dir" op="equ" val="norm">
            <dgm:constrLst>
              <dgm:constr type="lMarg" refType="w" fact="0.6"/>
              <dgm:constr type="rMarg" refType="primFontSz" fact="0.3"/>
              <dgm:constr type="tMarg" refType="primFontSz" fact="0.3"/>
              <dgm:constr type="bMarg" refType="primFontSz" fact="0.3"/>
            </dgm:constrLst>
          </dgm:if>
          <dgm:else name="Name225">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226">
        <dgm:if name="Name227" axis="ch" ptType="node" func="cnt" op="gte" val="1">
          <dgm:layoutNode name="desTx7" styleLbl="revTx">
            <dgm:varLst>
              <dgm:bulletEnabled val="1"/>
            </dgm:varLst>
            <dgm:choose name="Name228">
              <dgm:if name="Name229" func="var" arg="dir" op="equ" val="norm">
                <dgm:choose name="Name230">
                  <dgm:if name="Name231" axis="ch" ptType="node" func="cnt" op="gte" val="2">
                    <dgm:alg type="tx">
                      <dgm:param type="parTxLTRAlign" val="l"/>
                      <dgm:param type="parTxRTLAlign" val="l"/>
                      <dgm:param type="stBulletLvl" val="1"/>
                    </dgm:alg>
                  </dgm:if>
                  <dgm:else name="Name232">
                    <dgm:alg type="tx">
                      <dgm:param type="parTxLTRAlign" val="l"/>
                      <dgm:param type="parTxRTLAlign" val="l"/>
                    </dgm:alg>
                  </dgm:else>
                </dgm:choose>
              </dgm:if>
              <dgm:else name="Name233">
                <dgm:choose name="Name234">
                  <dgm:if name="Name235" axis="ch" ptType="node" func="cnt" op="gte" val="2">
                    <dgm:alg type="tx">
                      <dgm:param type="parTxLTRAlign" val="r"/>
                      <dgm:param type="parTxRTLAlign" val="r"/>
                      <dgm:param type="shpTxLTRAlignCh" val="r"/>
                      <dgm:param type="shpTxRTLAlignCh" val="r"/>
                      <dgm:param type="stBulletLvl" val="1"/>
                    </dgm:alg>
                  </dgm:if>
                  <dgm:else name="Name236">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237"/>
      </dgm:choose>
    </dgm:forEach>
    <dgm:forEach name="Name238" axis="ch" ptType="sibTrans" hideLastTrans="0" st="7" cnt="1">
      <dgm:layoutNode name="picture7">
        <dgm:alg type="sp"/>
        <dgm:shape xmlns:r="http://schemas.openxmlformats.org/officeDocument/2006/relationships" r:blip="">
          <dgm:adjLst/>
        </dgm:shape>
        <dgm:presOf/>
        <dgm:constrLst/>
        <dgm:forEach name="Name239" ref="imageRepeat"/>
      </dgm:layoutNode>
    </dgm:forEach>
  </dgm:layoutNode>
</dgm:layoutDef>
</file>

<file path=ppt/diagrams/layout2.xml><?xml version="1.0" encoding="utf-8"?>
<dgm:layoutDef xmlns:dgm="http://schemas.openxmlformats.org/drawingml/2006/diagram" xmlns:a="http://schemas.openxmlformats.org/drawingml/2006/main" uniqueId="urn:microsoft.com/office/officeart/2008/layout/AscendingPictureAccentProcess">
  <dgm:title val=""/>
  <dgm:desc val=""/>
  <dgm:catLst>
    <dgm:cat type="process" pri="22500"/>
    <dgm:cat type="picture" pri="16000"/>
    <dgm:cat type="pictureconvert" pri="16000"/>
  </dgm:catLst>
  <dgm:samp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shape xmlns:r="http://schemas.openxmlformats.org/officeDocument/2006/relationships" r:blip="">
      <dgm:adjLst/>
    </dgm:shape>
    <dgm:choose name="Name1">
      <dgm:if name="Name2" axis="ch" ptType="node" func="cnt" op="equ" val="1">
        <dgm:choose name="Name3">
          <dgm:if name="Name4" func="var" arg="dir" op="equ" val="norm">
            <dgm:choose name="Name5">
              <dgm:if name="Name6" axis="des" func="maxDepth" op="gt" val="1">
                <dgm:alg type="composite">
                  <dgm:param type="ar" val="2.7"/>
                </dgm:alg>
                <dgm:constrLst>
                  <dgm:constr type="primFontSz" for="ch" forName="parTx1" op="equ" val="65"/>
                  <dgm:constr type="primFontSz" for="ch" forName="desTx1" op="equ" val="65"/>
                  <dgm:constr type="userD" refType="w" fact="0.0247"/>
                  <dgm:constr type="l" for="ch" forName="parTx1" refType="w" fact="0.2711"/>
                  <dgm:constr type="t" for="ch" forName="parTx1" refType="h" fact="0.9603"/>
                  <dgm:constr type="w" for="ch" forName="parTx1" refType="w" fact="0.5325"/>
                  <dgm:constr type="h" for="ch" forName="parTx1" refType="h" fact="0.3856"/>
                  <dgm:constr type="ctrX" for="ch" forName="picture1" refType="w" fact="0.2469"/>
                  <dgm:constr type="ctrY" for="ch" forName="picture1" refType="h" fact="0.9"/>
                  <dgm:constr type="w" for="ch" forName="picture1" refType="w" fact="0.2469"/>
                  <dgm:constr type="h" for="ch" forName="picture1" refType="h" fact="0.6667"/>
                  <dgm:constr type="l" for="ch" forName="desTx1" refType="r" refFor="ch" refForName="parTx1"/>
                  <dgm:constr type="r" for="ch" forName="desTx1" refType="w"/>
                  <dgm:constr type="t" for="ch" forName="desTx1" refType="t" refFor="ch" refForName="parTx1"/>
                  <dgm:constr type="h" for="ch" forName="desTx1" refType="h" refFor="ch" refForName="parTx1"/>
                </dgm:constrLst>
              </dgm:if>
              <dgm:else name="Name7">
                <dgm:alg type="composite">
                  <dgm:param type="ar" val="2"/>
                </dgm:alg>
                <dgm:constrLst>
                  <dgm:constr type="primFontSz" for="ch" forName="parTx1" op="equ" val="65"/>
                  <dgm:constr type="userD" refType="w" fact="0.0333"/>
                  <dgm:constr type="l" for="ch" forName="parTx1" refType="w" fact="0.366"/>
                  <dgm:constr type="t" for="ch" forName="parTx1" refType="h" fact="0.7113"/>
                  <dgm:constr type="w" for="ch" forName="parTx1" refType="w" fact="0.7189"/>
                  <dgm:constr type="h" for="ch" forName="parTx1" refType="h" fact="0.3856"/>
                  <dgm:constr type="ctrX" for="ch" forName="picture1" refType="w" fact="0.3333"/>
                  <dgm:constr type="ctrY" for="ch" forName="picture1" refType="h" fact="0.6667"/>
                  <dgm:constr type="w" for="ch" forName="picture1" refType="w" fact="0.3333"/>
                  <dgm:constr type="h" for="ch" forName="picture1" refType="h" fact="0.6667"/>
                </dgm:constrLst>
              </dgm:else>
            </dgm:choose>
          </dgm:if>
          <dgm:else name="Name8">
            <dgm:choose name="Name9">
              <dgm:if name="Name10" axis="des" func="maxDepth" op="gt" val="1">
                <dgm:alg type="composite">
                  <dgm:param type="ar" val="2.7"/>
                </dgm:alg>
                <dgm:constrLst>
                  <dgm:constr type="primFontSz" for="ch" forName="parTx1" op="equ" val="65"/>
                  <dgm:constr type="primFontSz" for="ch" forName="desTx1" op="equ" val="65"/>
                  <dgm:constr type="userD" refType="w" fact="0.0247"/>
                  <dgm:constr type="r" for="ch" forName="parTx1" refType="w" fact="0.7289"/>
                  <dgm:constr type="t" for="ch" forName="parTx1" refType="h" fact="0.9603"/>
                  <dgm:constr type="w" for="ch" forName="parTx1" refType="w" fact="0.5325"/>
                  <dgm:constr type="h" for="ch" forName="parTx1" refType="h" fact="0.3856"/>
                  <dgm:constr type="ctrX" for="ch" forName="picture1" refType="w" fact="0.7531"/>
                  <dgm:constr type="ctrY" for="ch" forName="picture1" refType="h" fact="0.9"/>
                  <dgm:constr type="w" for="ch" forName="picture1" refType="w" fact="0.2469"/>
                  <dgm:constr type="h" for="ch" forName="picture1" refType="h" fact="0.6667"/>
                  <dgm:constr type="r" for="ch" forName="desTx1" refType="l" refFor="ch" refForName="parTx1"/>
                  <dgm:constr type="l" for="ch" forName="desTx1"/>
                  <dgm:constr type="t" for="ch" forName="desTx1" refType="t" refFor="ch" refForName="parTx1"/>
                  <dgm:constr type="h" for="ch" forName="desTx1" refType="h" refFor="ch" refForName="parTx1"/>
                </dgm:constrLst>
              </dgm:if>
              <dgm:else name="Name11">
                <dgm:alg type="composite">
                  <dgm:param type="ar" val="2"/>
                </dgm:alg>
                <dgm:constrLst>
                  <dgm:constr type="primFontSz" for="ch" forName="parTx1" op="equ" val="65"/>
                  <dgm:constr type="userD" refType="w" fact="0.0333"/>
                  <dgm:constr type="r" for="ch" forName="parTx1" refType="w" fact="0.634"/>
                  <dgm:constr type="t" for="ch" forName="parTx1" refType="h" fact="0.7113"/>
                  <dgm:constr type="w" for="ch" forName="parTx1" refType="w" fact="0.7189"/>
                  <dgm:constr type="h" for="ch" forName="parTx1" refType="h" fact="0.3856"/>
                  <dgm:constr type="ctrX" for="ch" forName="picture1" refType="w" fact="0.6667"/>
                  <dgm:constr type="ctrY" for="ch" forName="picture1" refType="h" fact="0.6667"/>
                  <dgm:constr type="w" for="ch" forName="picture1" refType="w" fact="0.3333"/>
                  <dgm:constr type="h" for="ch" forName="picture1" refType="h" fact="0.6667"/>
                </dgm:constrLst>
              </dgm:else>
            </dgm:choose>
          </dgm:else>
        </dgm:choose>
      </dgm:if>
      <dgm:if name="Name12" axis="ch" ptType="node" func="cnt" op="equ" val="2">
        <dgm:choose name="Name13">
          <dgm:if name="Name14" func="var" arg="dir" op="equ" val="norm">
            <dgm:choose name="Name15">
              <dgm:if name="Name16" axis="des" func="maxDepth" op="gt" val="1">
                <dgm:alg type="composite">
                  <dgm:param type="ar" val="2"/>
                </dgm:alg>
                <dgm:constrLst>
                  <dgm:constr type="primFontSz" for="ch" forName="parTx1" op="equ" val="65"/>
                  <dgm:constr type="primFontSz" for="ch" forName="parTx2" refType="primFontSz" refFor="ch" refForName="parTx1" op="equ"/>
                  <dgm:constr type="primFontSz" for="ch" forName="desTx1" op="equ" val="65"/>
                  <dgm:constr type="primFontSz" for="ch" forName="desTx2" refType="primFontSz" refFor="ch" refForName="desTx1" op="equ"/>
                  <dgm:constr type="userD" refType="w" fact="0.0188"/>
                  <dgm:constr type="ctrX" for="ch" forName="dot1" refType="w" fact="0.3221"/>
                  <dgm:constr type="ctrY" for="ch" forName="dot1" refType="h" fact="0.5911"/>
                  <dgm:constr type="w" for="ch" forName="dot1" refType="userD"/>
                  <dgm:constr type="h" for="ch" forName="dot1" refType="userD"/>
                  <dgm:constr type="ctrX" for="ch" forName="dot2" refType="w" fact="0.3056"/>
                  <dgm:constr type="ctrY" for="ch" forName="dot2" refType="h" fact="0.644"/>
                  <dgm:constr type="w" for="ch" forName="dot2" refType="userD"/>
                  <dgm:constr type="h" for="ch" forName="dot2" refType="userD"/>
                  <dgm:constr type="ctrX" for="ch" forName="dot3" refType="w" fact="0.2859"/>
                  <dgm:constr type="ctrY" for="ch" forName="dot3" refType="h" fact="0.6898"/>
                  <dgm:constr type="w" for="ch" forName="dot3" refType="userD"/>
                  <dgm:constr type="h" for="ch" forName="dot3" refType="userD"/>
                  <dgm:constr type="ctrX" for="ch" forName="dotArrow1" refType="w" fact="0.3095"/>
                  <dgm:constr type="ctrY" for="ch" forName="dotArrow1" refType="h" fact="0.0587"/>
                  <dgm:constr type="w" for="ch" forName="dotArrow1" refType="userD"/>
                  <dgm:constr type="h" for="ch" forName="dotArrow1" refType="userD"/>
                  <dgm:constr type="ctrX" for="ch" forName="dotArrow2" refType="w" fact="0.3346"/>
                  <dgm:constr type="ctrY" for="ch" forName="dotArrow2" refType="h" fact="0.0287"/>
                  <dgm:constr type="w" for="ch" forName="dotArrow2" refType="userD"/>
                  <dgm:constr type="h" for="ch" forName="dotArrow2" refType="userD"/>
                  <dgm:constr type="ctrX" for="ch" forName="dotArrow3" refType="w" fact="0.3597"/>
                  <dgm:constr type="ctrY" for="ch" forName="dotArrow3" refType="h" fact="-0.0013"/>
                  <dgm:constr type="w" for="ch" forName="dotArrow3" refType="userD"/>
                  <dgm:constr type="h" for="ch" forName="dotArrow3" refType="userD"/>
                  <dgm:constr type="ctrX" for="ch" forName="dotArrow4" refType="w" fact="0.3848"/>
                  <dgm:constr type="ctrY" for="ch" forName="dotArrow4" refType="h" fact="0.0287"/>
                  <dgm:constr type="w" for="ch" forName="dotArrow4" refType="userD"/>
                  <dgm:constr type="h" for="ch" forName="dotArrow4" refType="userD"/>
                  <dgm:constr type="ctrX" for="ch" forName="dotArrow5" refType="w" fact="0.41"/>
                  <dgm:constr type="ctrY" for="ch" forName="dotArrow5" refType="h" fact="0.0587"/>
                  <dgm:constr type="w" for="ch" forName="dotArrow5" refType="userD"/>
                  <dgm:constr type="h" for="ch" forName="dotArrow5" refType="userD"/>
                  <dgm:constr type="ctrX" for="ch" forName="dotArrow6" refType="w" fact="0.3597"/>
                  <dgm:constr type="ctrY" for="ch" forName="dotArrow6" refType="h" fact="0.062"/>
                  <dgm:constr type="w" for="ch" forName="dotArrow6" refType="userD"/>
                  <dgm:constr type="h" for="ch" forName="dotArrow6" refType="userD"/>
                  <dgm:constr type="ctrX" for="ch" forName="dotArrow7" refType="w" fact="0.3597"/>
                  <dgm:constr type="ctrY" for="ch" forName="dotArrow7" refType="h" fact="0.1253"/>
                  <dgm:constr type="w" for="ch" forName="dotArrow7" refType="userD"/>
                  <dgm:constr type="h" for="ch" forName="dotArrow7" refType="userD"/>
                  <dgm:constr type="l" for="ch" forName="parTx1" refType="w" fact="0.197"/>
                  <dgm:constr type="t" for="ch" forName="parTx1" refType="h" fact="0.8169"/>
                  <dgm:constr type="w" for="ch" forName="parTx1" refType="w" fact="0.4064"/>
                  <dgm:constr type="h" for="ch" forName="parTx1" refType="h" fact="0.218"/>
                  <dgm:constr type="ctrX" for="ch" forName="picture1" refType="w" fact="0.1785"/>
                  <dgm:constr type="ctrY" for="ch" forName="picture1" refType="h" fact="0.7834"/>
                  <dgm:constr type="w" for="ch" forName="picture1" refType="w" fact="0.1884"/>
                  <dgm:constr type="h" for="ch" forName="picture1" refType="h" fact="0.3768"/>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3688"/>
                  <dgm:constr type="t" for="ch" forName="parTx2" refType="h" fact="0.3905"/>
                  <dgm:constr type="w" for="ch" forName="parTx2" refType="w" fact="0.4064"/>
                  <dgm:constr type="h" for="ch" forName="parTx2" refType="h" fact="0.218"/>
                  <dgm:constr type="ctrX" for="ch" forName="picture2" refType="w" fact="0.3503"/>
                  <dgm:constr type="ctrY" for="ch" forName="picture2" refType="h" fact="0.357"/>
                  <dgm:constr type="w" for="ch" forName="picture2" refType="w" fact="0.1884"/>
                  <dgm:constr type="h" for="ch" forName="picture2" refType="h" fact="0.3768"/>
                  <dgm:constr type="l" for="ch" forName="desTx2" refType="r" refFor="ch" refForName="parTx2"/>
                  <dgm:constr type="r" for="ch" forName="desTx2" refType="w"/>
                  <dgm:constr type="t" for="ch" forName="desTx2" refType="t" refFor="ch" refForName="parTx2"/>
                  <dgm:constr type="h" for="ch" forName="desTx2" refType="h" refFor="ch" refForName="parTx2"/>
                </dgm:constrLst>
              </dgm:if>
              <dgm:else name="Name17">
                <dgm:alg type="composite">
                  <dgm:param type="ar" val="1.5073"/>
                </dgm:alg>
                <dgm:constrLst>
                  <dgm:constr type="primFontSz" for="ch" forName="parTx1" op="equ" val="65"/>
                  <dgm:constr type="primFontSz" for="ch" forName="parTx2" refType="primFontSz" refFor="ch" refForName="parTx1" op="equ"/>
                  <dgm:constr type="userD" refType="w" fact="0.025"/>
                  <dgm:constr type="ctrX" for="ch" forName="dot1" refType="w" fact="0.4274"/>
                  <dgm:constr type="ctrY" for="ch" forName="dot1" refType="h" fact="0.5911"/>
                  <dgm:constr type="w" for="ch" forName="dot1" refType="userD"/>
                  <dgm:constr type="h" for="ch" forName="dot1" refType="userD"/>
                  <dgm:constr type="ctrX" for="ch" forName="dot2" refType="w" fact="0.4055"/>
                  <dgm:constr type="ctrY" for="ch" forName="dot2" refType="h" fact="0.644"/>
                  <dgm:constr type="w" for="ch" forName="dot2" refType="userD"/>
                  <dgm:constr type="h" for="ch" forName="dot2" refType="userD"/>
                  <dgm:constr type="ctrX" for="ch" forName="dot3" refType="w" fact="0.3794"/>
                  <dgm:constr type="ctrY" for="ch" forName="dot3" refType="h" fact="0.6898"/>
                  <dgm:constr type="w" for="ch" forName="dot3" refType="userD"/>
                  <dgm:constr type="h" for="ch" forName="dot3" refType="userD"/>
                  <dgm:constr type="ctrX" for="ch" forName="dotArrow1" refType="w" fact="0.4106"/>
                  <dgm:constr type="ctrY" for="ch" forName="dotArrow1" refType="h" fact="0.0587"/>
                  <dgm:constr type="w" for="ch" forName="dotArrow1" refType="userD"/>
                  <dgm:constr type="h" for="ch" forName="dotArrow1" refType="userD"/>
                  <dgm:constr type="ctrX" for="ch" forName="dotArrow2" refType="w" fact="0.444"/>
                  <dgm:constr type="ctrY" for="ch" forName="dotArrow2" refType="h" fact="0.0287"/>
                  <dgm:constr type="w" for="ch" forName="dotArrow2" refType="userD"/>
                  <dgm:constr type="h" for="ch" forName="dotArrow2" refType="userD"/>
                  <dgm:constr type="ctrX" for="ch" forName="dotArrow3" refType="w" fact="0.4773"/>
                  <dgm:constr type="ctrY" for="ch" forName="dotArrow3" refType="h" fact="-0.0013"/>
                  <dgm:constr type="w" for="ch" forName="dotArrow3" refType="userD"/>
                  <dgm:constr type="h" for="ch" forName="dotArrow3" refType="userD"/>
                  <dgm:constr type="ctrX" for="ch" forName="dotArrow4" refType="w" fact="0.5106"/>
                  <dgm:constr type="ctrY" for="ch" forName="dotArrow4" refType="h" fact="0.0287"/>
                  <dgm:constr type="w" for="ch" forName="dotArrow4" refType="userD"/>
                  <dgm:constr type="h" for="ch" forName="dotArrow4" refType="userD"/>
                  <dgm:constr type="ctrX" for="ch" forName="dotArrow5" refType="w" fact="0.544"/>
                  <dgm:constr type="ctrY" for="ch" forName="dotArrow5" refType="h" fact="0.0587"/>
                  <dgm:constr type="w" for="ch" forName="dotArrow5" refType="userD"/>
                  <dgm:constr type="h" for="ch" forName="dotArrow5" refType="userD"/>
                  <dgm:constr type="ctrX" for="ch" forName="dotArrow6" refType="w" fact="0.4773"/>
                  <dgm:constr type="ctrY" for="ch" forName="dotArrow6" refType="h" fact="0.062"/>
                  <dgm:constr type="w" for="ch" forName="dotArrow6" refType="userD"/>
                  <dgm:constr type="h" for="ch" forName="dotArrow6" refType="userD"/>
                  <dgm:constr type="ctrX" for="ch" forName="dotArrow7" refType="w" fact="0.4773"/>
                  <dgm:constr type="ctrY" for="ch" forName="dotArrow7" refType="h" fact="0.1253"/>
                  <dgm:constr type="w" for="ch" forName="dotArrow7" refType="userD"/>
                  <dgm:constr type="h" for="ch" forName="dotArrow7" refType="userD"/>
                  <dgm:constr type="l" for="ch" forName="parTx1" refType="w" fact="0.2614"/>
                  <dgm:constr type="t" for="ch" forName="parTx1" refType="h" fact="0.8086"/>
                  <dgm:constr type="w" for="ch" forName="parTx1" refType="w" fact="0.5392"/>
                  <dgm:constr type="h" for="ch" forName="parTx1" refType="h" fact="0.218"/>
                  <dgm:constr type="ctrX" for="ch" forName="picture1" refType="w" fact="0.2369"/>
                  <dgm:constr type="ctrY" for="ch" forName="picture1" refType="h" fact="0.7834"/>
                  <dgm:constr type="w" for="ch" forName="picture1" refType="w" fact="0.25"/>
                  <dgm:constr type="h" for="ch" forName="picture1" refType="h" fact="0.3768"/>
                  <dgm:constr type="l" for="ch" forName="parTx2" refType="w" fact="0.4893"/>
                  <dgm:constr type="t" for="ch" forName="parTx2" refType="h" fact="0.3822"/>
                  <dgm:constr type="w" for="ch" forName="parTx2" refType="w" fact="0.5392"/>
                  <dgm:constr type="h" for="ch" forName="parTx2" refType="h" fact="0.218"/>
                  <dgm:constr type="ctrX" for="ch" forName="picture2" refType="w" fact="0.4648"/>
                  <dgm:constr type="ctrY" for="ch" forName="picture2" refType="h" fact="0.357"/>
                  <dgm:constr type="w" for="ch" forName="picture2" refType="w" fact="0.25"/>
                  <dgm:constr type="h" for="ch" forName="picture2" refType="h" fact="0.3768"/>
                </dgm:constrLst>
              </dgm:else>
            </dgm:choose>
          </dgm:if>
          <dgm:else name="Name18">
            <dgm:choose name="Name19">
              <dgm:if name="Name20" axis="des" func="maxDepth" op="gt" val="1">
                <dgm:alg type="composite">
                  <dgm:param type="ar" val="2"/>
                </dgm:alg>
                <dgm:constrLst>
                  <dgm:constr type="primFontSz" for="ch" forName="parTx1" op="equ" val="65"/>
                  <dgm:constr type="primFontSz" for="ch" forName="parTx2" refType="primFontSz" refFor="ch" refForName="parTx1" op="equ"/>
                  <dgm:constr type="primFontSz" for="ch" forName="desTx1" op="equ" val="65"/>
                  <dgm:constr type="primFontSz" for="ch" forName="desTx2" refType="primFontSz" refFor="ch" refForName="desTx1" op="equ"/>
                  <dgm:constr type="userD" refType="w" fact="0.0188"/>
                  <dgm:constr type="ctrX" for="ch" forName="dot1" refType="w" fact="0.6779"/>
                  <dgm:constr type="ctrY" for="ch" forName="dot1" refType="h" fact="0.5911"/>
                  <dgm:constr type="w" for="ch" forName="dot1" refType="userD"/>
                  <dgm:constr type="h" for="ch" forName="dot1" refType="userD"/>
                  <dgm:constr type="ctrX" for="ch" forName="dot2" refType="w" fact="0.6944"/>
                  <dgm:constr type="ctrY" for="ch" forName="dot2" refType="h" fact="0.644"/>
                  <dgm:constr type="w" for="ch" forName="dot2" refType="userD"/>
                  <dgm:constr type="h" for="ch" forName="dot2" refType="userD"/>
                  <dgm:constr type="ctrX" for="ch" forName="dot3" refType="w" fact="0.7141"/>
                  <dgm:constr type="ctrY" for="ch" forName="dot3" refType="h" fact="0.6898"/>
                  <dgm:constr type="w" for="ch" forName="dot3" refType="userD"/>
                  <dgm:constr type="h" for="ch" forName="dot3" refType="userD"/>
                  <dgm:constr type="ctrX" for="ch" forName="dotArrow1" refType="w" fact="0.6905"/>
                  <dgm:constr type="ctrY" for="ch" forName="dotArrow1" refType="h" fact="0.0587"/>
                  <dgm:constr type="w" for="ch" forName="dotArrow1" refType="userD"/>
                  <dgm:constr type="h" for="ch" forName="dotArrow1" refType="userD"/>
                  <dgm:constr type="ctrX" for="ch" forName="dotArrow2" refType="w" fact="0.6654"/>
                  <dgm:constr type="ctrY" for="ch" forName="dotArrow2" refType="h" fact="0.0287"/>
                  <dgm:constr type="w" for="ch" forName="dotArrow2" refType="userD"/>
                  <dgm:constr type="h" for="ch" forName="dotArrow2" refType="userD"/>
                  <dgm:constr type="ctrX" for="ch" forName="dotArrow3" refType="w" fact="0.6403"/>
                  <dgm:constr type="ctrY" for="ch" forName="dotArrow3" refType="h" fact="-0.0013"/>
                  <dgm:constr type="w" for="ch" forName="dotArrow3" refType="userD"/>
                  <dgm:constr type="h" for="ch" forName="dotArrow3" refType="userD"/>
                  <dgm:constr type="ctrX" for="ch" forName="dotArrow4" refType="w" fact="0.6152"/>
                  <dgm:constr type="ctrY" for="ch" forName="dotArrow4" refType="h" fact="0.0287"/>
                  <dgm:constr type="w" for="ch" forName="dotArrow4" refType="userD"/>
                  <dgm:constr type="h" for="ch" forName="dotArrow4" refType="userD"/>
                  <dgm:constr type="ctrX" for="ch" forName="dotArrow5" refType="w" fact="0.59"/>
                  <dgm:constr type="ctrY" for="ch" forName="dotArrow5" refType="h" fact="0.0587"/>
                  <dgm:constr type="w" for="ch" forName="dotArrow5" refType="userD"/>
                  <dgm:constr type="h" for="ch" forName="dotArrow5" refType="userD"/>
                  <dgm:constr type="ctrX" for="ch" forName="dotArrow6" refType="w" fact="0.6403"/>
                  <dgm:constr type="ctrY" for="ch" forName="dotArrow6" refType="h" fact="0.062"/>
                  <dgm:constr type="w" for="ch" forName="dotArrow6" refType="userD"/>
                  <dgm:constr type="h" for="ch" forName="dotArrow6" refType="userD"/>
                  <dgm:constr type="ctrX" for="ch" forName="dotArrow7" refType="w" fact="0.6403"/>
                  <dgm:constr type="ctrY" for="ch" forName="dotArrow7" refType="h" fact="0.1253"/>
                  <dgm:constr type="w" for="ch" forName="dotArrow7" refType="userD"/>
                  <dgm:constr type="h" for="ch" forName="dotArrow7" refType="userD"/>
                  <dgm:constr type="r" for="ch" forName="parTx1" refType="w" fact="0.803"/>
                  <dgm:constr type="t" for="ch" forName="parTx1" refType="h" fact="0.8169"/>
                  <dgm:constr type="w" for="ch" forName="parTx1" refType="w" fact="0.4064"/>
                  <dgm:constr type="h" for="ch" forName="parTx1" refType="h" fact="0.218"/>
                  <dgm:constr type="ctrX" for="ch" forName="picture1" refType="w" fact="0.8215"/>
                  <dgm:constr type="ctrY" for="ch" forName="picture1" refType="h" fact="0.7834"/>
                  <dgm:constr type="w" for="ch" forName="picture1" refType="w" fact="0.1884"/>
                  <dgm:constr type="h" for="ch" forName="picture1" refType="h" fact="0.3768"/>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6312"/>
                  <dgm:constr type="t" for="ch" forName="parTx2" refType="h" fact="0.3905"/>
                  <dgm:constr type="w" for="ch" forName="parTx2" refType="w" fact="0.4064"/>
                  <dgm:constr type="h" for="ch" forName="parTx2" refType="h" fact="0.218"/>
                  <dgm:constr type="ctrX" for="ch" forName="picture2" refType="w" fact="0.6497"/>
                  <dgm:constr type="ctrY" for="ch" forName="picture2" refType="h" fact="0.357"/>
                  <dgm:constr type="w" for="ch" forName="picture2" refType="w" fact="0.1884"/>
                  <dgm:constr type="h" for="ch" forName="picture2" refType="h" fact="0.3768"/>
                  <dgm:constr type="r" for="ch" forName="desTx2" refType="l" refFor="ch" refForName="parTx2"/>
                  <dgm:constr type="l" for="ch" forName="desTx2"/>
                  <dgm:constr type="t" for="ch" forName="desTx2" refType="t" refFor="ch" refForName="parTx2"/>
                  <dgm:constr type="h" for="ch" forName="desTx2" refType="h" refFor="ch" refForName="parTx2"/>
                </dgm:constrLst>
              </dgm:if>
              <dgm:else name="Name21">
                <dgm:alg type="composite">
                  <dgm:param type="ar" val="1.5073"/>
                </dgm:alg>
                <dgm:constrLst>
                  <dgm:constr type="primFontSz" for="ch" forName="parTx1" op="equ" val="65"/>
                  <dgm:constr type="primFontSz" for="ch" forName="parTx2" refType="primFontSz" refFor="ch" refForName="parTx1" op="equ"/>
                  <dgm:constr type="userD" refType="w" fact="0.025"/>
                  <dgm:constr type="ctrX" for="ch" forName="dot1" refType="w" fact="0.5726"/>
                  <dgm:constr type="ctrY" for="ch" forName="dot1" refType="h" fact="0.5911"/>
                  <dgm:constr type="w" for="ch" forName="dot1" refType="userD"/>
                  <dgm:constr type="h" for="ch" forName="dot1" refType="userD"/>
                  <dgm:constr type="ctrX" for="ch" forName="dot2" refType="w" fact="0.5945"/>
                  <dgm:constr type="ctrY" for="ch" forName="dot2" refType="h" fact="0.644"/>
                  <dgm:constr type="w" for="ch" forName="dot2" refType="userD"/>
                  <dgm:constr type="h" for="ch" forName="dot2" refType="userD"/>
                  <dgm:constr type="ctrX" for="ch" forName="dot3" refType="w" fact="0.6206"/>
                  <dgm:constr type="ctrY" for="ch" forName="dot3" refType="h" fact="0.6898"/>
                  <dgm:constr type="w" for="ch" forName="dot3" refType="userD"/>
                  <dgm:constr type="h" for="ch" forName="dot3" refType="userD"/>
                  <dgm:constr type="ctrX" for="ch" forName="dotArrow1" refType="w" fact="0.5894"/>
                  <dgm:constr type="ctrY" for="ch" forName="dotArrow1" refType="h" fact="0.0587"/>
                  <dgm:constr type="w" for="ch" forName="dotArrow1" refType="userD"/>
                  <dgm:constr type="h" for="ch" forName="dotArrow1" refType="userD"/>
                  <dgm:constr type="ctrX" for="ch" forName="dotArrow2" refType="w" fact="0.556"/>
                  <dgm:constr type="ctrY" for="ch" forName="dotArrow2" refType="h" fact="0.0287"/>
                  <dgm:constr type="w" for="ch" forName="dotArrow2" refType="userD"/>
                  <dgm:constr type="h" for="ch" forName="dotArrow2" refType="userD"/>
                  <dgm:constr type="ctrX" for="ch" forName="dotArrow3" refType="w" fact="0.5227"/>
                  <dgm:constr type="ctrY" for="ch" forName="dotArrow3" refType="h" fact="-0.0013"/>
                  <dgm:constr type="w" for="ch" forName="dotArrow3" refType="userD"/>
                  <dgm:constr type="h" for="ch" forName="dotArrow3" refType="userD"/>
                  <dgm:constr type="ctrX" for="ch" forName="dotArrow4" refType="w" fact="0.4894"/>
                  <dgm:constr type="ctrY" for="ch" forName="dotArrow4" refType="h" fact="0.0287"/>
                  <dgm:constr type="w" for="ch" forName="dotArrow4" refType="userD"/>
                  <dgm:constr type="h" for="ch" forName="dotArrow4" refType="userD"/>
                  <dgm:constr type="ctrX" for="ch" forName="dotArrow5" refType="w" fact="0.456"/>
                  <dgm:constr type="ctrY" for="ch" forName="dotArrow5" refType="h" fact="0.0587"/>
                  <dgm:constr type="w" for="ch" forName="dotArrow5" refType="userD"/>
                  <dgm:constr type="h" for="ch" forName="dotArrow5" refType="userD"/>
                  <dgm:constr type="ctrX" for="ch" forName="dotArrow6" refType="w" fact="0.5227"/>
                  <dgm:constr type="ctrY" for="ch" forName="dotArrow6" refType="h" fact="0.062"/>
                  <dgm:constr type="w" for="ch" forName="dotArrow6" refType="userD"/>
                  <dgm:constr type="h" for="ch" forName="dotArrow6" refType="userD"/>
                  <dgm:constr type="ctrX" for="ch" forName="dotArrow7" refType="w" fact="0.5227"/>
                  <dgm:constr type="ctrY" for="ch" forName="dotArrow7" refType="h" fact="0.1253"/>
                  <dgm:constr type="w" for="ch" forName="dotArrow7" refType="userD"/>
                  <dgm:constr type="h" for="ch" forName="dotArrow7" refType="userD"/>
                  <dgm:constr type="r" for="ch" forName="parTx1" refType="w" fact="0.7386"/>
                  <dgm:constr type="t" for="ch" forName="parTx1" refType="h" fact="0.8086"/>
                  <dgm:constr type="w" for="ch" forName="parTx1" refType="w" fact="0.5392"/>
                  <dgm:constr type="h" for="ch" forName="parTx1" refType="h" fact="0.218"/>
                  <dgm:constr type="ctrX" for="ch" forName="picture1" refType="w" fact="0.7631"/>
                  <dgm:constr type="ctrY" for="ch" forName="picture1" refType="h" fact="0.7834"/>
                  <dgm:constr type="w" for="ch" forName="picture1" refType="w" fact="0.25"/>
                  <dgm:constr type="h" for="ch" forName="picture1" refType="h" fact="0.3768"/>
                  <dgm:constr type="r" for="ch" forName="parTx2" refType="w" fact="0.5107"/>
                  <dgm:constr type="t" for="ch" forName="parTx2" refType="h" fact="0.3822"/>
                  <dgm:constr type="w" for="ch" forName="parTx2" refType="w" fact="0.5392"/>
                  <dgm:constr type="h" for="ch" forName="parTx2" refType="h" fact="0.218"/>
                  <dgm:constr type="ctrX" for="ch" forName="picture2" refType="w" fact="0.5352"/>
                  <dgm:constr type="ctrY" for="ch" forName="picture2" refType="h" fact="0.357"/>
                  <dgm:constr type="w" for="ch" forName="picture2" refType="w" fact="0.25"/>
                  <dgm:constr type="h" for="ch" forName="picture2" refType="h" fact="0.3768"/>
                </dgm:constrLst>
              </dgm:else>
            </dgm:choose>
          </dgm:else>
        </dgm:choose>
      </dgm:if>
      <dgm:if name="Name22" axis="ch" ptType="node" func="cnt" op="equ" val="3">
        <dgm:choose name="Name23">
          <dgm:if name="Name24" func="var" arg="dir" op="equ" val="norm">
            <dgm:choose name="Name25">
              <dgm:if name="Name26" axis="des" func="maxDepth" op="gt" val="1">
                <dgm:alg type="composite">
                  <dgm:param type="ar" val="1.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userD" refType="w" fact="0.0162"/>
                  <dgm:constr type="ctrX" for="ch" forName="dot1" refType="w" fact="0.2981"/>
                  <dgm:constr type="ctrY" for="ch" forName="dot1" refType="h" fact="0.763"/>
                  <dgm:constr type="w" for="ch" forName="dot1" refType="userD"/>
                  <dgm:constr type="h" for="ch" forName="dot1" refType="userD"/>
                  <dgm:constr type="ctrX" for="ch" forName="dot2" refType="w" fact="0.2676"/>
                  <dgm:constr type="ctrY" for="ch" forName="dot2" refType="h" fact="0.7887"/>
                  <dgm:constr type="w" for="ch" forName="dot2" refType="userD"/>
                  <dgm:constr type="h" for="ch" forName="dot2" refType="userD"/>
                  <dgm:constr type="ctrX" for="ch" forName="dot3" refType="w" fact="0.2357"/>
                  <dgm:constr type="ctrY" for="ch" forName="dot3" refType="h" fact="0.809"/>
                  <dgm:constr type="w" for="ch" forName="dot3" refType="userD"/>
                  <dgm:constr type="h" for="ch" forName="dot3" refType="userD"/>
                  <dgm:constr type="ctrX" for="ch" forName="dot4" refType="w" fact="0.4445"/>
                  <dgm:constr type="ctrY" for="ch" forName="dot4" refType="h" fact="0.4655"/>
                  <dgm:constr type="w" for="ch" forName="dot4" refType="userD"/>
                  <dgm:constr type="h" for="ch" forName="dot4" refType="userD"/>
                  <dgm:constr type="ctrX" for="ch" forName="dot5" refType="w" fact="0.4323"/>
                  <dgm:constr type="ctrY" for="ch" forName="dot5" refType="h" fact="0.5178"/>
                  <dgm:constr type="w" for="ch" forName="dot5" refType="userD"/>
                  <dgm:constr type="h" for="ch" forName="dot5" refType="userD"/>
                  <dgm:constr type="ctrX" for="ch" forName="dotArrow1" refType="w" fact="0.4236"/>
                  <dgm:constr type="ctrY" for="ch" forName="dotArrow1" refType="h" fact="0.0718"/>
                  <dgm:constr type="w" for="ch" forName="dotArrow1" refType="userD"/>
                  <dgm:constr type="h" for="ch" forName="dotArrow1" refType="userD"/>
                  <dgm:constr type="ctrX" for="ch" forName="dotArrow2" refType="w" fact="0.446"/>
                  <dgm:constr type="ctrY" for="ch" forName="dotArrow2" refType="h" fact="0.0468"/>
                  <dgm:constr type="w" for="ch" forName="dotArrow2" refType="userD"/>
                  <dgm:constr type="h" for="ch" forName="dotArrow2" refType="userD"/>
                  <dgm:constr type="ctrX" for="ch" forName="dotArrow3" refType="w" fact="0.4685"/>
                  <dgm:constr type="ctrY" for="ch" forName="dotArrow3" refType="h" fact="0.0218"/>
                  <dgm:constr type="w" for="ch" forName="dotArrow3" refType="userD"/>
                  <dgm:constr type="h" for="ch" forName="dotArrow3" refType="userD"/>
                  <dgm:constr type="ctrX" for="ch" forName="dotArrow4" refType="w" fact="0.491"/>
                  <dgm:constr type="ctrY" for="ch" forName="dotArrow4" refType="h" fact="0.0468"/>
                  <dgm:constr type="w" for="ch" forName="dotArrow4" refType="userD"/>
                  <dgm:constr type="h" for="ch" forName="dotArrow4" refType="userD"/>
                  <dgm:constr type="ctrX" for="ch" forName="dotArrow5" refType="w" fact="0.5135"/>
                  <dgm:constr type="ctrY" for="ch" forName="dotArrow5" refType="h" fact="0.0718"/>
                  <dgm:constr type="w" for="ch" forName="dotArrow5" refType="userD"/>
                  <dgm:constr type="h" for="ch" forName="dotArrow5" refType="userD"/>
                  <dgm:constr type="ctrX" for="ch" forName="dotArrow6" refType="w" fact="0.4685"/>
                  <dgm:constr type="ctrY" for="ch" forName="dotArrow6" refType="h" fact="0.0745"/>
                  <dgm:constr type="w" for="ch" forName="dotArrow6" refType="userD"/>
                  <dgm:constr type="h" for="ch" forName="dotArrow6" refType="userD"/>
                  <dgm:constr type="ctrX" for="ch" forName="dotArrow7" refType="w" fact="0.4685"/>
                  <dgm:constr type="ctrY" for="ch" forName="dotArrow7" refType="h" fact="0.1273"/>
                  <dgm:constr type="w" for="ch" forName="dotArrow7" refType="userD"/>
                  <dgm:constr type="h" for="ch" forName="dotArrow7" refType="userD"/>
                  <dgm:constr type="l" for="ch" forName="parTx1" refType="w" fact="0.1487"/>
                  <dgm:constr type="t" for="ch" forName="parTx1" refType="h" fact="0.8596"/>
                  <dgm:constr type="w" for="ch" forName="parTx1" refType="w" fact="0.3491"/>
                  <dgm:constr type="h" for="ch" forName="parTx1" refType="h" fact="0.1638"/>
                  <dgm:constr type="ctrX" for="ch" forName="picture1" refType="w" fact="0.1328"/>
                  <dgm:constr type="ctrY" for="ch" forName="picture1" refType="h" fact="0.8361"/>
                  <dgm:constr type="w" for="ch" forName="picture1" refType="w" fact="0.1618"/>
                  <dgm:constr type="h" for="ch" forName="picture1" refType="h" fact="0.2832"/>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3732"/>
                  <dgm:constr type="t" for="ch" forName="parTx2" refType="h" fact="0.6469"/>
                  <dgm:constr type="w" for="ch" forName="parTx2" refType="w" fact="0.3491"/>
                  <dgm:constr type="h" for="ch" forName="parTx2" refType="h" fact="0.1638"/>
                  <dgm:constr type="ctrX" for="ch" forName="picture2" refType="w" fact="0.3573"/>
                  <dgm:constr type="ctrY" for="ch" forName="picture2" refType="h" fact="0.6234"/>
                  <dgm:constr type="w" for="ch" forName="picture2" refType="w" fact="0.1618"/>
                  <dgm:constr type="h" for="ch" forName="picture2" refType="h" fact="0.2832"/>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4763"/>
                  <dgm:constr type="t" for="ch" forName="parTx3" refType="h" fact="0.3243"/>
                  <dgm:constr type="w" for="ch" forName="parTx3" refType="w" fact="0.3491"/>
                  <dgm:constr type="h" for="ch" forName="parTx3" refType="h" fact="0.1638"/>
                  <dgm:constr type="ctrX" for="ch" forName="picture3" refType="w" fact="0.4604"/>
                  <dgm:constr type="ctrY" for="ch" forName="picture3" refType="h" fact="0.3008"/>
                  <dgm:constr type="w" for="ch" forName="picture3" refType="w" fact="0.1618"/>
                  <dgm:constr type="h" for="ch" forName="picture3" refType="h" fact="0.2832"/>
                  <dgm:constr type="l" for="ch" forName="desTx3" refType="r" refFor="ch" refForName="parTx3"/>
                  <dgm:constr type="r" for="ch" forName="desTx3" refType="w"/>
                  <dgm:constr type="t" for="ch" forName="desTx3" refType="t" refFor="ch" refForName="parTx3"/>
                  <dgm:constr type="h" for="ch" forName="desTx3" refType="h" refFor="ch" refForName="parTx3"/>
                </dgm:constrLst>
              </dgm:if>
              <dgm:else name="Name27">
                <dgm:alg type="composite">
                  <dgm:param type="ar" val="1.416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userD" refType="w" fact="0.02"/>
                  <dgm:constr type="ctrX" for="ch" forName="dot1" refType="w" fact="0.3684"/>
                  <dgm:constr type="ctrY" for="ch" forName="dot1" refType="h" fact="0.763"/>
                  <dgm:constr type="w" for="ch" forName="dot1" refType="userD"/>
                  <dgm:constr type="h" for="ch" forName="dot1" refType="userD"/>
                  <dgm:constr type="ctrX" for="ch" forName="dot2" refType="w" fact="0.3307"/>
                  <dgm:constr type="ctrY" for="ch" forName="dot2" refType="h" fact="0.7887"/>
                  <dgm:constr type="w" for="ch" forName="dot2" refType="userD"/>
                  <dgm:constr type="h" for="ch" forName="dot2" refType="userD"/>
                  <dgm:constr type="ctrX" for="ch" forName="dot3" refType="w" fact="0.2912"/>
                  <dgm:constr type="ctrY" for="ch" forName="dot3" refType="h" fact="0.809"/>
                  <dgm:constr type="w" for="ch" forName="dot3" refType="userD"/>
                  <dgm:constr type="h" for="ch" forName="dot3" refType="userD"/>
                  <dgm:constr type="ctrX" for="ch" forName="dot4" refType="w" fact="0.5494"/>
                  <dgm:constr type="ctrY" for="ch" forName="dot4" refType="h" fact="0.4655"/>
                  <dgm:constr type="w" for="ch" forName="dot4" refType="userD"/>
                  <dgm:constr type="h" for="ch" forName="dot4" refType="userD"/>
                  <dgm:constr type="ctrX" for="ch" forName="dot5" refType="w" fact="0.5342"/>
                  <dgm:constr type="ctrY" for="ch" forName="dot5" refType="h" fact="0.5178"/>
                  <dgm:constr type="w" for="ch" forName="dot5" refType="userD"/>
                  <dgm:constr type="h" for="ch" forName="dot5" refType="userD"/>
                  <dgm:constr type="ctrX" for="ch" forName="dotArrow1" refType="w" fact="0.5234"/>
                  <dgm:constr type="ctrY" for="ch" forName="dotArrow1" refType="h" fact="0.0718"/>
                  <dgm:constr type="w" for="ch" forName="dotArrow1" refType="userD"/>
                  <dgm:constr type="h" for="ch" forName="dotArrow1" refType="userD"/>
                  <dgm:constr type="ctrX" for="ch" forName="dotArrow2" refType="w" fact="0.5512"/>
                  <dgm:constr type="ctrY" for="ch" forName="dotArrow2" refType="h" fact="0.0468"/>
                  <dgm:constr type="w" for="ch" forName="dotArrow2" refType="userD"/>
                  <dgm:constr type="h" for="ch" forName="dotArrow2" refType="userD"/>
                  <dgm:constr type="ctrX" for="ch" forName="dotArrow3" refType="w" fact="0.579"/>
                  <dgm:constr type="ctrY" for="ch" forName="dotArrow3" refType="h" fact="0.0218"/>
                  <dgm:constr type="w" for="ch" forName="dotArrow3" refType="userD"/>
                  <dgm:constr type="h" for="ch" forName="dotArrow3" refType="userD"/>
                  <dgm:constr type="ctrX" for="ch" forName="dotArrow4" refType="w" fact="0.6068"/>
                  <dgm:constr type="ctrY" for="ch" forName="dotArrow4" refType="h" fact="0.0468"/>
                  <dgm:constr type="w" for="ch" forName="dotArrow4" refType="userD"/>
                  <dgm:constr type="h" for="ch" forName="dotArrow4" refType="userD"/>
                  <dgm:constr type="ctrX" for="ch" forName="dotArrow5" refType="w" fact="0.6346"/>
                  <dgm:constr type="ctrY" for="ch" forName="dotArrow5" refType="h" fact="0.0718"/>
                  <dgm:constr type="w" for="ch" forName="dotArrow5" refType="userD"/>
                  <dgm:constr type="h" for="ch" forName="dotArrow5" refType="userD"/>
                  <dgm:constr type="ctrX" for="ch" forName="dotArrow6" refType="w" fact="0.579"/>
                  <dgm:constr type="ctrY" for="ch" forName="dotArrow6" refType="h" fact="0.0745"/>
                  <dgm:constr type="w" for="ch" forName="dotArrow6" refType="userD"/>
                  <dgm:constr type="h" for="ch" forName="dotArrow6" refType="userD"/>
                  <dgm:constr type="ctrX" for="ch" forName="dotArrow7" refType="w" fact="0.579"/>
                  <dgm:constr type="ctrY" for="ch" forName="dotArrow7" refType="h" fact="0.1273"/>
                  <dgm:constr type="w" for="ch" forName="dotArrow7" refType="userD"/>
                  <dgm:constr type="h" for="ch" forName="dotArrow7" refType="userD"/>
                  <dgm:constr type="l" for="ch" forName="parTx1" refType="w" fact="0.1837"/>
                  <dgm:constr type="t" for="ch" forName="parTx1" refType="h" fact="0.8551"/>
                  <dgm:constr type="w" for="ch" forName="parTx1" refType="w" fact="0.4314"/>
                  <dgm:constr type="h" for="ch" forName="parTx1" refType="h" fact="0.1638"/>
                  <dgm:constr type="ctrX" for="ch" forName="picture1" refType="w" fact="0.1641"/>
                  <dgm:constr type="ctrY" for="ch" forName="picture1" refType="h" fact="0.8361"/>
                  <dgm:constr type="w" for="ch" forName="picture1" refType="w" fact="0.2"/>
                  <dgm:constr type="h" for="ch" forName="picture1" refType="h" fact="0.2832"/>
                  <dgm:constr type="l" for="ch" forName="parTx2" refType="w" fact="0.4612"/>
                  <dgm:constr type="t" for="ch" forName="parTx2" refType="h" fact="0.6424"/>
                  <dgm:constr type="w" for="ch" forName="parTx2" refType="w" fact="0.4314"/>
                  <dgm:constr type="h" for="ch" forName="parTx2" refType="h" fact="0.1638"/>
                  <dgm:constr type="ctrX" for="ch" forName="picture2" refType="w" fact="0.4416"/>
                  <dgm:constr type="ctrY" for="ch" forName="picture2" refType="h" fact="0.6234"/>
                  <dgm:constr type="w" for="ch" forName="picture2" refType="w" fact="0.2"/>
                  <dgm:constr type="h" for="ch" forName="picture2" refType="h" fact="0.2832"/>
                  <dgm:constr type="l" for="ch" forName="parTx3" refType="w" fact="0.5886"/>
                  <dgm:constr type="t" for="ch" forName="parTx3" refType="h" fact="0.3198"/>
                  <dgm:constr type="w" for="ch" forName="parTx3" refType="w" fact="0.4314"/>
                  <dgm:constr type="h" for="ch" forName="parTx3" refType="h" fact="0.1638"/>
                  <dgm:constr type="ctrX" for="ch" forName="picture3" refType="w" fact="0.569"/>
                  <dgm:constr type="ctrY" for="ch" forName="picture3" refType="h" fact="0.3008"/>
                  <dgm:constr type="w" for="ch" forName="picture3" refType="w" fact="0.2"/>
                  <dgm:constr type="h" for="ch" forName="picture3" refType="h" fact="0.2832"/>
                </dgm:constrLst>
              </dgm:else>
            </dgm:choose>
          </dgm:if>
          <dgm:else name="Name28">
            <dgm:choose name="Name29">
              <dgm:if name="Name30" axis="des" func="maxDepth" op="gt" val="1">
                <dgm:alg type="composite">
                  <dgm:param type="ar" val="1.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userD" refType="w" fact="0.0162"/>
                  <dgm:constr type="ctrX" for="ch" forName="dot1" refType="w" fact="0.7019"/>
                  <dgm:constr type="ctrY" for="ch" forName="dot1" refType="h" fact="0.763"/>
                  <dgm:constr type="w" for="ch" forName="dot1" refType="userD"/>
                  <dgm:constr type="h" for="ch" forName="dot1" refType="userD"/>
                  <dgm:constr type="ctrX" for="ch" forName="dot2" refType="w" fact="0.7324"/>
                  <dgm:constr type="ctrY" for="ch" forName="dot2" refType="h" fact="0.7887"/>
                  <dgm:constr type="w" for="ch" forName="dot2" refType="userD"/>
                  <dgm:constr type="h" for="ch" forName="dot2" refType="userD"/>
                  <dgm:constr type="ctrX" for="ch" forName="dot3" refType="w" fact="0.7643"/>
                  <dgm:constr type="ctrY" for="ch" forName="dot3" refType="h" fact="0.809"/>
                  <dgm:constr type="w" for="ch" forName="dot3" refType="userD"/>
                  <dgm:constr type="h" for="ch" forName="dot3" refType="userD"/>
                  <dgm:constr type="ctrX" for="ch" forName="dot4" refType="w" fact="0.5555"/>
                  <dgm:constr type="ctrY" for="ch" forName="dot4" refType="h" fact="0.4655"/>
                  <dgm:constr type="w" for="ch" forName="dot4" refType="userD"/>
                  <dgm:constr type="h" for="ch" forName="dot4" refType="userD"/>
                  <dgm:constr type="ctrX" for="ch" forName="dot5" refType="w" fact="0.5677"/>
                  <dgm:constr type="ctrY" for="ch" forName="dot5" refType="h" fact="0.5178"/>
                  <dgm:constr type="w" for="ch" forName="dot5" refType="userD"/>
                  <dgm:constr type="h" for="ch" forName="dot5" refType="userD"/>
                  <dgm:constr type="ctrX" for="ch" forName="dotArrow1" refType="w" fact="0.5764"/>
                  <dgm:constr type="ctrY" for="ch" forName="dotArrow1" refType="h" fact="0.0718"/>
                  <dgm:constr type="w" for="ch" forName="dotArrow1" refType="userD"/>
                  <dgm:constr type="h" for="ch" forName="dotArrow1" refType="userD"/>
                  <dgm:constr type="ctrX" for="ch" forName="dotArrow2" refType="w" fact="0.554"/>
                  <dgm:constr type="ctrY" for="ch" forName="dotArrow2" refType="h" fact="0.0468"/>
                  <dgm:constr type="w" for="ch" forName="dotArrow2" refType="userD"/>
                  <dgm:constr type="h" for="ch" forName="dotArrow2" refType="userD"/>
                  <dgm:constr type="ctrX" for="ch" forName="dotArrow3" refType="w" fact="0.5315"/>
                  <dgm:constr type="ctrY" for="ch" forName="dotArrow3" refType="h" fact="0.0218"/>
                  <dgm:constr type="w" for="ch" forName="dotArrow3" refType="userD"/>
                  <dgm:constr type="h" for="ch" forName="dotArrow3" refType="userD"/>
                  <dgm:constr type="ctrX" for="ch" forName="dotArrow4" refType="w" fact="0.509"/>
                  <dgm:constr type="ctrY" for="ch" forName="dotArrow4" refType="h" fact="0.0468"/>
                  <dgm:constr type="w" for="ch" forName="dotArrow4" refType="userD"/>
                  <dgm:constr type="h" for="ch" forName="dotArrow4" refType="userD"/>
                  <dgm:constr type="ctrX" for="ch" forName="dotArrow5" refType="w" fact="0.4865"/>
                  <dgm:constr type="ctrY" for="ch" forName="dotArrow5" refType="h" fact="0.0718"/>
                  <dgm:constr type="w" for="ch" forName="dotArrow5" refType="userD"/>
                  <dgm:constr type="h" for="ch" forName="dotArrow5" refType="userD"/>
                  <dgm:constr type="ctrX" for="ch" forName="dotArrow6" refType="w" fact="0.5315"/>
                  <dgm:constr type="ctrY" for="ch" forName="dotArrow6" refType="h" fact="0.0745"/>
                  <dgm:constr type="w" for="ch" forName="dotArrow6" refType="userD"/>
                  <dgm:constr type="h" for="ch" forName="dotArrow6" refType="userD"/>
                  <dgm:constr type="ctrX" for="ch" forName="dotArrow7" refType="w" fact="0.5315"/>
                  <dgm:constr type="ctrY" for="ch" forName="dotArrow7" refType="h" fact="0.1273"/>
                  <dgm:constr type="w" for="ch" forName="dotArrow7" refType="userD"/>
                  <dgm:constr type="h" for="ch" forName="dotArrow7" refType="userD"/>
                  <dgm:constr type="r" for="ch" forName="parTx1" refType="w" fact="0.8513"/>
                  <dgm:constr type="t" for="ch" forName="parTx1" refType="h" fact="0.8596"/>
                  <dgm:constr type="w" for="ch" forName="parTx1" refType="w" fact="0.3491"/>
                  <dgm:constr type="h" for="ch" forName="parTx1" refType="h" fact="0.1638"/>
                  <dgm:constr type="ctrX" for="ch" forName="picture1" refType="w" fact="0.8672"/>
                  <dgm:constr type="ctrY" for="ch" forName="picture1" refType="h" fact="0.8361"/>
                  <dgm:constr type="w" for="ch" forName="picture1" refType="w" fact="0.1618"/>
                  <dgm:constr type="h" for="ch" forName="picture1" refType="h" fact="0.2832"/>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6268"/>
                  <dgm:constr type="t" for="ch" forName="parTx2" refType="h" fact="0.6469"/>
                  <dgm:constr type="w" for="ch" forName="parTx2" refType="w" fact="0.3491"/>
                  <dgm:constr type="h" for="ch" forName="parTx2" refType="h" fact="0.1638"/>
                  <dgm:constr type="ctrX" for="ch" forName="picture2" refType="w" fact="0.6427"/>
                  <dgm:constr type="ctrY" for="ch" forName="picture2" refType="h" fact="0.6234"/>
                  <dgm:constr type="w" for="ch" forName="picture2" refType="w" fact="0.1618"/>
                  <dgm:constr type="h" for="ch" forName="picture2" refType="h" fact="0.2832"/>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5237"/>
                  <dgm:constr type="t" for="ch" forName="parTx3" refType="h" fact="0.3243"/>
                  <dgm:constr type="w" for="ch" forName="parTx3" refType="w" fact="0.3491"/>
                  <dgm:constr type="h" for="ch" forName="parTx3" refType="h" fact="0.1638"/>
                  <dgm:constr type="ctrX" for="ch" forName="picture3" refType="w" fact="0.5396"/>
                  <dgm:constr type="ctrY" for="ch" forName="picture3" refType="h" fact="0.3008"/>
                  <dgm:constr type="w" for="ch" forName="picture3" refType="w" fact="0.1618"/>
                  <dgm:constr type="h" for="ch" forName="picture3" refType="h" fact="0.2832"/>
                  <dgm:constr type="r" for="ch" forName="desTx3" refType="l" refFor="ch" refForName="parTx3"/>
                  <dgm:constr type="l" for="ch" forName="desTx3"/>
                  <dgm:constr type="t" for="ch" forName="desTx3" refType="t" refFor="ch" refForName="parTx3"/>
                  <dgm:constr type="h" for="ch" forName="desTx3" refType="h" refFor="ch" refForName="parTx3"/>
                </dgm:constrLst>
              </dgm:if>
              <dgm:else name="Name31">
                <dgm:alg type="composite">
                  <dgm:param type="ar" val="1.416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userD" refType="w" fact="0.02"/>
                  <dgm:constr type="ctrX" for="ch" forName="dot1" refType="w" fact="0.6316"/>
                  <dgm:constr type="ctrY" for="ch" forName="dot1" refType="h" fact="0.763"/>
                  <dgm:constr type="w" for="ch" forName="dot1" refType="userD"/>
                  <dgm:constr type="h" for="ch" forName="dot1" refType="userD"/>
                  <dgm:constr type="ctrX" for="ch" forName="dot2" refType="w" fact="0.6693"/>
                  <dgm:constr type="ctrY" for="ch" forName="dot2" refType="h" fact="0.7887"/>
                  <dgm:constr type="w" for="ch" forName="dot2" refType="userD"/>
                  <dgm:constr type="h" for="ch" forName="dot2" refType="userD"/>
                  <dgm:constr type="ctrX" for="ch" forName="dot3" refType="w" fact="0.7088"/>
                  <dgm:constr type="ctrY" for="ch" forName="dot3" refType="h" fact="0.809"/>
                  <dgm:constr type="w" for="ch" forName="dot3" refType="userD"/>
                  <dgm:constr type="h" for="ch" forName="dot3" refType="userD"/>
                  <dgm:constr type="ctrX" for="ch" forName="dot4" refType="w" fact="0.4506"/>
                  <dgm:constr type="ctrY" for="ch" forName="dot4" refType="h" fact="0.4655"/>
                  <dgm:constr type="w" for="ch" forName="dot4" refType="userD"/>
                  <dgm:constr type="h" for="ch" forName="dot4" refType="userD"/>
                  <dgm:constr type="ctrX" for="ch" forName="dot5" refType="w" fact="0.4658"/>
                  <dgm:constr type="ctrY" for="ch" forName="dot5" refType="h" fact="0.5178"/>
                  <dgm:constr type="w" for="ch" forName="dot5" refType="userD"/>
                  <dgm:constr type="h" for="ch" forName="dot5" refType="userD"/>
                  <dgm:constr type="ctrX" for="ch" forName="dotArrow1" refType="w" fact="0.4766"/>
                  <dgm:constr type="ctrY" for="ch" forName="dotArrow1" refType="h" fact="0.0718"/>
                  <dgm:constr type="w" for="ch" forName="dotArrow1" refType="userD"/>
                  <dgm:constr type="h" for="ch" forName="dotArrow1" refType="userD"/>
                  <dgm:constr type="ctrX" for="ch" forName="dotArrow2" refType="w" fact="0.4488"/>
                  <dgm:constr type="ctrY" for="ch" forName="dotArrow2" refType="h" fact="0.0468"/>
                  <dgm:constr type="w" for="ch" forName="dotArrow2" refType="userD"/>
                  <dgm:constr type="h" for="ch" forName="dotArrow2" refType="userD"/>
                  <dgm:constr type="ctrX" for="ch" forName="dotArrow3" refType="w" fact="0.421"/>
                  <dgm:constr type="ctrY" for="ch" forName="dotArrow3" refType="h" fact="0.0218"/>
                  <dgm:constr type="w" for="ch" forName="dotArrow3" refType="userD"/>
                  <dgm:constr type="h" for="ch" forName="dotArrow3" refType="userD"/>
                  <dgm:constr type="ctrX" for="ch" forName="dotArrow4" refType="w" fact="0.3932"/>
                  <dgm:constr type="ctrY" for="ch" forName="dotArrow4" refType="h" fact="0.0468"/>
                  <dgm:constr type="w" for="ch" forName="dotArrow4" refType="userD"/>
                  <dgm:constr type="h" for="ch" forName="dotArrow4" refType="userD"/>
                  <dgm:constr type="ctrX" for="ch" forName="dotArrow5" refType="w" fact="0.3654"/>
                  <dgm:constr type="ctrY" for="ch" forName="dotArrow5" refType="h" fact="0.0718"/>
                  <dgm:constr type="w" for="ch" forName="dotArrow5" refType="userD"/>
                  <dgm:constr type="h" for="ch" forName="dotArrow5" refType="userD"/>
                  <dgm:constr type="ctrX" for="ch" forName="dotArrow6" refType="w" fact="0.421"/>
                  <dgm:constr type="ctrY" for="ch" forName="dotArrow6" refType="h" fact="0.0745"/>
                  <dgm:constr type="w" for="ch" forName="dotArrow6" refType="userD"/>
                  <dgm:constr type="h" for="ch" forName="dotArrow6" refType="userD"/>
                  <dgm:constr type="ctrX" for="ch" forName="dotArrow7" refType="w" fact="0.421"/>
                  <dgm:constr type="ctrY" for="ch" forName="dotArrow7" refType="h" fact="0.1273"/>
                  <dgm:constr type="w" for="ch" forName="dotArrow7" refType="userD"/>
                  <dgm:constr type="h" for="ch" forName="dotArrow7" refType="userD"/>
                  <dgm:constr type="r" for="ch" forName="parTx1" refType="w" fact="0.8163"/>
                  <dgm:constr type="t" for="ch" forName="parTx1" refType="h" fact="0.8551"/>
                  <dgm:constr type="w" for="ch" forName="parTx1" refType="w" fact="0.4314"/>
                  <dgm:constr type="h" for="ch" forName="parTx1" refType="h" fact="0.1638"/>
                  <dgm:constr type="ctrX" for="ch" forName="picture1" refType="w" fact="0.8359"/>
                  <dgm:constr type="ctrY" for="ch" forName="picture1" refType="h" fact="0.8361"/>
                  <dgm:constr type="w" for="ch" forName="picture1" refType="w" fact="0.2"/>
                  <dgm:constr type="h" for="ch" forName="picture1" refType="h" fact="0.2832"/>
                  <dgm:constr type="r" for="ch" forName="parTx2" refType="w" fact="0.5388"/>
                  <dgm:constr type="t" for="ch" forName="parTx2" refType="h" fact="0.6424"/>
                  <dgm:constr type="w" for="ch" forName="parTx2" refType="w" fact="0.4314"/>
                  <dgm:constr type="h" for="ch" forName="parTx2" refType="h" fact="0.1638"/>
                  <dgm:constr type="ctrX" for="ch" forName="picture2" refType="w" fact="0.5584"/>
                  <dgm:constr type="ctrY" for="ch" forName="picture2" refType="h" fact="0.6234"/>
                  <dgm:constr type="w" for="ch" forName="picture2" refType="w" fact="0.2"/>
                  <dgm:constr type="h" for="ch" forName="picture2" refType="h" fact="0.2832"/>
                  <dgm:constr type="r" for="ch" forName="parTx3" refType="w" fact="0.4114"/>
                  <dgm:constr type="t" for="ch" forName="parTx3" refType="h" fact="0.3198"/>
                  <dgm:constr type="w" for="ch" forName="parTx3" refType="w" fact="0.4314"/>
                  <dgm:constr type="h" for="ch" forName="parTx3" refType="h" fact="0.1638"/>
                  <dgm:constr type="ctrX" for="ch" forName="picture3" refType="w" fact="0.431"/>
                  <dgm:constr type="ctrY" for="ch" forName="picture3" refType="h" fact="0.3008"/>
                  <dgm:constr type="w" for="ch" forName="picture3" refType="w" fact="0.2"/>
                  <dgm:constr type="h" for="ch" forName="picture3" refType="h" fact="0.2832"/>
                </dgm:constrLst>
              </dgm:else>
            </dgm:choose>
          </dgm:else>
        </dgm:choose>
      </dgm:if>
      <dgm:if name="Name32" axis="ch" ptType="node" func="cnt" op="equ" val="4">
        <dgm:choose name="Name33">
          <dgm:if name="Name34" func="var" arg="dir" op="equ" val="norm">
            <dgm:choose name="Name35">
              <dgm:if name="Name36" axis="des" func="maxDepth" op="gt" val="1">
                <dgm:alg type="composite">
                  <dgm:param type="ar" val="1.5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userD" refType="w" fact="0.0136"/>
                  <dgm:constr type="ctrX" for="ch" forName="dot1" refType="w" fact="0.3253"/>
                  <dgm:constr type="ctrY" for="ch" forName="dot1" refType="h" fact="0.8215"/>
                  <dgm:constr type="w" for="ch" forName="dot1" refType="userD"/>
                  <dgm:constr type="h" for="ch" forName="dot1" refType="userD"/>
                  <dgm:constr type="ctrX" for="ch" forName="dot2" refType="w" fact="0.2949"/>
                  <dgm:constr type="ctrY" for="ch" forName="dot2" refType="h" fact="0.843"/>
                  <dgm:constr type="w" for="ch" forName="dot2" refType="userD"/>
                  <dgm:constr type="h" for="ch" forName="dot2" refType="userD"/>
                  <dgm:constr type="ctrX" for="ch" forName="dot3" refType="w" fact="0.2635"/>
                  <dgm:constr type="ctrY" for="ch" forName="dot3" refType="h" fact="0.8607"/>
                  <dgm:constr type="w" for="ch" forName="dot3" refType="userD"/>
                  <dgm:constr type="h" for="ch" forName="dot3" refType="userD"/>
                  <dgm:constr type="ctrX" for="ch" forName="dot4" refType="w" fact="0.2313"/>
                  <dgm:constr type="ctrY" for="ch" forName="dot4" refType="h" fact="0.8745"/>
                  <dgm:constr type="w" for="ch" forName="dot4" refType="userD"/>
                  <dgm:constr type="h" for="ch" forName="dot4" refType="userD"/>
                  <dgm:constr type="ctrX" for="ch" forName="dot5" refType="w" fact="0.4675"/>
                  <dgm:constr type="ctrY" for="ch" forName="dot5" refType="h" fact="0.6419"/>
                  <dgm:constr type="w" for="ch" forName="dot5" refType="userD"/>
                  <dgm:constr type="h" for="ch" forName="dot5" refType="userD"/>
                  <dgm:constr type="ctrX" for="ch" forName="dot6" refType="w" fact="0.5486"/>
                  <dgm:constr type="ctrY" for="ch" forName="dot6" refType="h" fact="0.3784"/>
                  <dgm:constr type="w" for="ch" forName="dot6" refType="userD"/>
                  <dgm:constr type="h" for="ch" forName="dot6" refType="userD"/>
                  <dgm:constr type="ctrX" for="ch" forName="dotArrow1" refType="w" fact="0.5267"/>
                  <dgm:constr type="ctrY" for="ch" forName="dotArrow1" refType="h" fact="0.0496"/>
                  <dgm:constr type="w" for="ch" forName="dotArrow1" refType="userD"/>
                  <dgm:constr type="h" for="ch" forName="dotArrow1" refType="userD"/>
                  <dgm:constr type="ctrX" for="ch" forName="dotArrow2" refType="w" fact="0.5462"/>
                  <dgm:constr type="ctrY" for="ch" forName="dotArrow2" refType="h" fact="0.0282"/>
                  <dgm:constr type="w" for="ch" forName="dotArrow2" refType="userD"/>
                  <dgm:constr type="h" for="ch" forName="dotArrow2" refType="userD"/>
                  <dgm:constr type="ctrX" for="ch" forName="dotArrow3" refType="w" fact="0.5657"/>
                  <dgm:constr type="ctrY" for="ch" forName="dotArrow3" refType="h" fact="0.0068"/>
                  <dgm:constr type="w" for="ch" forName="dotArrow3" refType="userD"/>
                  <dgm:constr type="h" for="ch" forName="dotArrow3" refType="userD"/>
                  <dgm:constr type="ctrX" for="ch" forName="dotArrow4" refType="w" fact="0.5851"/>
                  <dgm:constr type="ctrY" for="ch" forName="dotArrow4" refType="h" fact="0.0282"/>
                  <dgm:constr type="w" for="ch" forName="dotArrow4" refType="userD"/>
                  <dgm:constr type="h" for="ch" forName="dotArrow4" refType="userD"/>
                  <dgm:constr type="ctrX" for="ch" forName="dotArrow5" refType="w" fact="0.6046"/>
                  <dgm:constr type="ctrY" for="ch" forName="dotArrow5" refType="h" fact="0.0496"/>
                  <dgm:constr type="w" for="ch" forName="dotArrow5" refType="userD"/>
                  <dgm:constr type="h" for="ch" forName="dotArrow5" refType="userD"/>
                  <dgm:constr type="ctrX" for="ch" forName="dotArrow6" refType="w" fact="0.5657"/>
                  <dgm:constr type="ctrY" for="ch" forName="dotArrow6" refType="h" fact="0.052"/>
                  <dgm:constr type="w" for="ch" forName="dotArrow6" refType="userD"/>
                  <dgm:constr type="h" for="ch" forName="dotArrow6" refType="userD"/>
                  <dgm:constr type="ctrX" for="ch" forName="dotArrow7" refType="w" fact="0.5657"/>
                  <dgm:constr type="ctrY" for="ch" forName="dotArrow7" refType="h" fact="0.0972"/>
                  <dgm:constr type="w" for="ch" forName="dotArrow7" refType="userD"/>
                  <dgm:constr type="h" for="ch" forName="dotArrow7" refType="userD"/>
                  <dgm:constr type="l" for="ch" forName="parTx1" refType="w" fact="0.1466"/>
                  <dgm:constr type="t" for="ch" forName="parTx1" refType="h" fact="0.9095"/>
                  <dgm:constr type="w" for="ch" forName="parTx1" refType="w" fact="0.294"/>
                  <dgm:constr type="h" for="ch" forName="parTx1" refType="h" fact="0.1222"/>
                  <dgm:constr type="ctrX" for="ch" forName="picture1" refType="w" fact="0.1333"/>
                  <dgm:constr type="ctrY" for="ch" forName="picture1" refType="h" fact="0.8922"/>
                  <dgm:constr type="w" for="ch" forName="picture1" refType="w" fact="0.1363"/>
                  <dgm:constr type="h" for="ch" forName="picture1" refType="h" fact="0.2113"/>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4105"/>
                  <dgm:constr type="t" for="ch" forName="parTx2" refType="h" fact="0.762"/>
                  <dgm:constr type="w" for="ch" forName="parTx2" refType="w" fact="0.294"/>
                  <dgm:constr type="h" for="ch" forName="parTx2" refType="h" fact="0.1222"/>
                  <dgm:constr type="ctrX" for="ch" forName="picture2" refType="w" fact="0.3972"/>
                  <dgm:constr type="ctrY" for="ch" forName="picture2" refType="h" fact="0.7447"/>
                  <dgm:constr type="w" for="ch" forName="picture2" refType="w" fact="0.1363"/>
                  <dgm:constr type="h" for="ch" forName="picture2" refType="h" fact="0.2113"/>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229"/>
                  <dgm:constr type="t" for="ch" forName="parTx3" refType="h" fact="0.5294"/>
                  <dgm:constr type="w" for="ch" forName="parTx3" refType="w" fact="0.294"/>
                  <dgm:constr type="h" for="ch" forName="parTx3" refType="h" fact="0.1222"/>
                  <dgm:constr type="ctrX" for="ch" forName="picture3" refType="w" fact="0.5095"/>
                  <dgm:constr type="ctrY" for="ch" forName="picture3" refType="h" fact="0.5121"/>
                  <dgm:constr type="w" for="ch" forName="picture3" refType="w" fact="0.1363"/>
                  <dgm:constr type="h" for="ch" forName="picture3" refType="h" fact="0.2113"/>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5722"/>
                  <dgm:constr type="t" for="ch" forName="parTx4" refType="h" fact="0.2523"/>
                  <dgm:constr type="w" for="ch" forName="parTx4" refType="w" fact="0.294"/>
                  <dgm:constr type="h" for="ch" forName="parTx4" refType="h" fact="0.1222"/>
                  <dgm:constr type="ctrX" for="ch" forName="picture4" refType="w" fact="0.5588"/>
                  <dgm:constr type="ctrY" for="ch" forName="picture4" refType="h" fact="0.235"/>
                  <dgm:constr type="w" for="ch" forName="picture4" refType="w" fact="0.1363"/>
                  <dgm:constr type="h" for="ch" forName="picture4" refType="h" fact="0.2113"/>
                  <dgm:constr type="l" for="ch" forName="desTx4" refType="r" refFor="ch" refForName="parTx4"/>
                  <dgm:constr type="r" for="ch" forName="desTx4" refType="w"/>
                  <dgm:constr type="t" for="ch" forName="desTx4" refType="t" refFor="ch" refForName="parTx4"/>
                  <dgm:constr type="h" for="ch" forName="desTx4" refType="h" refFor="ch" refForName="parTx4"/>
                </dgm:constrLst>
              </dgm:if>
              <dgm:else name="Name37">
                <dgm:alg type="composite">
                  <dgm:param type="ar" val="1.26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userD" refType="w" fact="0.0167"/>
                  <dgm:constr type="ctrX" for="ch" forName="dot1" refType="w" fact="0.3978"/>
                  <dgm:constr type="ctrY" for="ch" forName="dot1" refType="h" fact="0.8215"/>
                  <dgm:constr type="w" for="ch" forName="dot1" refType="userD"/>
                  <dgm:constr type="h" for="ch" forName="dot1" refType="userD"/>
                  <dgm:constr type="ctrX" for="ch" forName="dot2" refType="w" fact="0.3606"/>
                  <dgm:constr type="ctrY" for="ch" forName="dot2" refType="h" fact="0.843"/>
                  <dgm:constr type="w" for="ch" forName="dot2" refType="userD"/>
                  <dgm:constr type="h" for="ch" forName="dot2" refType="userD"/>
                  <dgm:constr type="ctrX" for="ch" forName="dot3" refType="w" fact="0.3223"/>
                  <dgm:constr type="ctrY" for="ch" forName="dot3" refType="h" fact="0.8607"/>
                  <dgm:constr type="w" for="ch" forName="dot3" refType="userD"/>
                  <dgm:constr type="h" for="ch" forName="dot3" refType="userD"/>
                  <dgm:constr type="ctrX" for="ch" forName="dot4" refType="w" fact="0.2829"/>
                  <dgm:constr type="ctrY" for="ch" forName="dot4" refType="h" fact="0.8745"/>
                  <dgm:constr type="w" for="ch" forName="dot4" refType="userD"/>
                  <dgm:constr type="h" for="ch" forName="dot4" refType="userD"/>
                  <dgm:constr type="ctrX" for="ch" forName="dot5" refType="w" fact="0.5717"/>
                  <dgm:constr type="ctrY" for="ch" forName="dot5" refType="h" fact="0.6419"/>
                  <dgm:constr type="w" for="ch" forName="dot5" refType="userD"/>
                  <dgm:constr type="h" for="ch" forName="dot5" refType="userD"/>
                  <dgm:constr type="ctrX" for="ch" forName="dot6" refType="w" fact="0.6709"/>
                  <dgm:constr type="ctrY" for="ch" forName="dot6" refType="h" fact="0.3784"/>
                  <dgm:constr type="w" for="ch" forName="dot6" refType="userD"/>
                  <dgm:constr type="h" for="ch" forName="dot6" refType="userD"/>
                  <dgm:constr type="ctrX" for="ch" forName="dotArrow1" refType="w" fact="0.6441"/>
                  <dgm:constr type="ctrY" for="ch" forName="dotArrow1" refType="h" fact="0.0496"/>
                  <dgm:constr type="w" for="ch" forName="dotArrow1" refType="userD"/>
                  <dgm:constr type="h" for="ch" forName="dotArrow1" refType="userD"/>
                  <dgm:constr type="ctrX" for="ch" forName="dotArrow2" refType="w" fact="0.6679"/>
                  <dgm:constr type="ctrY" for="ch" forName="dotArrow2" refType="h" fact="0.0282"/>
                  <dgm:constr type="w" for="ch" forName="dotArrow2" refType="userD"/>
                  <dgm:constr type="h" for="ch" forName="dotArrow2" refType="userD"/>
                  <dgm:constr type="ctrX" for="ch" forName="dotArrow3" refType="w" fact="0.6917"/>
                  <dgm:constr type="ctrY" for="ch" forName="dotArrow3" refType="h" fact="0.0068"/>
                  <dgm:constr type="w" for="ch" forName="dotArrow3" refType="userD"/>
                  <dgm:constr type="h" for="ch" forName="dotArrow3" refType="userD"/>
                  <dgm:constr type="ctrX" for="ch" forName="dotArrow4" refType="w" fact="0.7155"/>
                  <dgm:constr type="ctrY" for="ch" forName="dotArrow4" refType="h" fact="0.0282"/>
                  <dgm:constr type="w" for="ch" forName="dotArrow4" refType="userD"/>
                  <dgm:constr type="h" for="ch" forName="dotArrow4" refType="userD"/>
                  <dgm:constr type="ctrX" for="ch" forName="dotArrow5" refType="w" fact="0.7394"/>
                  <dgm:constr type="ctrY" for="ch" forName="dotArrow5" refType="h" fact="0.0496"/>
                  <dgm:constr type="w" for="ch" forName="dotArrow5" refType="userD"/>
                  <dgm:constr type="h" for="ch" forName="dotArrow5" refType="userD"/>
                  <dgm:constr type="ctrX" for="ch" forName="dotArrow6" refType="w" fact="0.6917"/>
                  <dgm:constr type="ctrY" for="ch" forName="dotArrow6" refType="h" fact="0.052"/>
                  <dgm:constr type="w" for="ch" forName="dotArrow6" refType="userD"/>
                  <dgm:constr type="h" for="ch" forName="dotArrow6" refType="userD"/>
                  <dgm:constr type="ctrX" for="ch" forName="dotArrow7" refType="w" fact="0.6917"/>
                  <dgm:constr type="ctrY" for="ch" forName="dotArrow7" refType="h" fact="0.0972"/>
                  <dgm:constr type="w" for="ch" forName="dotArrow7" refType="userD"/>
                  <dgm:constr type="h" for="ch" forName="dotArrow7" refType="userD"/>
                  <dgm:constr type="l" for="ch" forName="parTx1" refType="w" fact="0.1793"/>
                  <dgm:constr type="t" for="ch" forName="parTx1" refType="h" fact="0.9064"/>
                  <dgm:constr type="w" for="ch" forName="parTx1" refType="w" fact="0.3595"/>
                  <dgm:constr type="h" for="ch" forName="parTx1" refType="h" fact="0.1222"/>
                  <dgm:constr type="ctrX" for="ch" forName="picture1" refType="w" fact="0.163"/>
                  <dgm:constr type="ctrY" for="ch" forName="picture1" refType="h" fact="0.8922"/>
                  <dgm:constr type="w" for="ch" forName="picture1" refType="w" fact="0.1667"/>
                  <dgm:constr type="h" for="ch" forName="picture1" refType="h" fact="0.2113"/>
                  <dgm:constr type="l" for="ch" forName="parTx2" refType="w" fact="0.502"/>
                  <dgm:constr type="t" for="ch" forName="parTx2" refType="h" fact="0.7589"/>
                  <dgm:constr type="w" for="ch" forName="parTx2" refType="w" fact="0.3595"/>
                  <dgm:constr type="h" for="ch" forName="parTx2" refType="h" fact="0.1222"/>
                  <dgm:constr type="ctrX" for="ch" forName="picture2" refType="w" fact="0.4857"/>
                  <dgm:constr type="ctrY" for="ch" forName="picture2" refType="h" fact="0.7447"/>
                  <dgm:constr type="w" for="ch" forName="picture2" refType="w" fact="0.1667"/>
                  <dgm:constr type="h" for="ch" forName="picture2" refType="h" fact="0.2113"/>
                  <dgm:constr type="l" for="ch" forName="parTx3" refType="w" fact="0.6394"/>
                  <dgm:constr type="t" for="ch" forName="parTx3" refType="h" fact="0.5263"/>
                  <dgm:constr type="w" for="ch" forName="parTx3" refType="w" fact="0.3595"/>
                  <dgm:constr type="h" for="ch" forName="parTx3" refType="h" fact="0.1222"/>
                  <dgm:constr type="ctrX" for="ch" forName="picture3" refType="w" fact="0.6231"/>
                  <dgm:constr type="ctrY" for="ch" forName="picture3" refType="h" fact="0.5121"/>
                  <dgm:constr type="w" for="ch" forName="picture3" refType="w" fact="0.1667"/>
                  <dgm:constr type="h" for="ch" forName="picture3" refType="h" fact="0.2113"/>
                  <dgm:constr type="l" for="ch" forName="parTx4" refType="w" fact="0.6997"/>
                  <dgm:constr type="t" for="ch" forName="parTx4" refType="h" fact="0.2492"/>
                  <dgm:constr type="w" for="ch" forName="parTx4" refType="w" fact="0.3595"/>
                  <dgm:constr type="h" for="ch" forName="parTx4" refType="h" fact="0.1222"/>
                  <dgm:constr type="ctrX" for="ch" forName="picture4" refType="w" fact="0.6834"/>
                  <dgm:constr type="ctrY" for="ch" forName="picture4" refType="h" fact="0.235"/>
                  <dgm:constr type="w" for="ch" forName="picture4" refType="w" fact="0.1667"/>
                  <dgm:constr type="h" for="ch" forName="picture4" refType="h" fact="0.2113"/>
                </dgm:constrLst>
              </dgm:else>
            </dgm:choose>
          </dgm:if>
          <dgm:else name="Name38">
            <dgm:choose name="Name39">
              <dgm:if name="Name40" axis="des" func="maxDepth" op="gt" val="1">
                <dgm:alg type="composite">
                  <dgm:param type="ar" val="1.5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userD" refType="w" fact="0.0136"/>
                  <dgm:constr type="ctrX" for="ch" forName="dot1" refType="w" fact="0.6747"/>
                  <dgm:constr type="ctrY" for="ch" forName="dot1" refType="h" fact="0.8215"/>
                  <dgm:constr type="w" for="ch" forName="dot1" refType="userD"/>
                  <dgm:constr type="h" for="ch" forName="dot1" refType="userD"/>
                  <dgm:constr type="ctrX" for="ch" forName="dot2" refType="w" fact="0.7051"/>
                  <dgm:constr type="ctrY" for="ch" forName="dot2" refType="h" fact="0.843"/>
                  <dgm:constr type="w" for="ch" forName="dot2" refType="userD"/>
                  <dgm:constr type="h" for="ch" forName="dot2" refType="userD"/>
                  <dgm:constr type="ctrX" for="ch" forName="dot3" refType="w" fact="0.7365"/>
                  <dgm:constr type="ctrY" for="ch" forName="dot3" refType="h" fact="0.8607"/>
                  <dgm:constr type="w" for="ch" forName="dot3" refType="userD"/>
                  <dgm:constr type="h" for="ch" forName="dot3" refType="userD"/>
                  <dgm:constr type="ctrX" for="ch" forName="dot4" refType="w" fact="0.7687"/>
                  <dgm:constr type="ctrY" for="ch" forName="dot4" refType="h" fact="0.8745"/>
                  <dgm:constr type="w" for="ch" forName="dot4" refType="userD"/>
                  <dgm:constr type="h" for="ch" forName="dot4" refType="userD"/>
                  <dgm:constr type="ctrX" for="ch" forName="dot5" refType="w" fact="0.5325"/>
                  <dgm:constr type="ctrY" for="ch" forName="dot5" refType="h" fact="0.6419"/>
                  <dgm:constr type="w" for="ch" forName="dot5" refType="userD"/>
                  <dgm:constr type="h" for="ch" forName="dot5" refType="userD"/>
                  <dgm:constr type="ctrX" for="ch" forName="dot6" refType="w" fact="0.4514"/>
                  <dgm:constr type="ctrY" for="ch" forName="dot6" refType="h" fact="0.3784"/>
                  <dgm:constr type="w" for="ch" forName="dot6" refType="userD"/>
                  <dgm:constr type="h" for="ch" forName="dot6" refType="userD"/>
                  <dgm:constr type="ctrX" for="ch" forName="dotArrow1" refType="w" fact="0.4733"/>
                  <dgm:constr type="ctrY" for="ch" forName="dotArrow1" refType="h" fact="0.0496"/>
                  <dgm:constr type="w" for="ch" forName="dotArrow1" refType="userD"/>
                  <dgm:constr type="h" for="ch" forName="dotArrow1" refType="userD"/>
                  <dgm:constr type="ctrX" for="ch" forName="dotArrow2" refType="w" fact="0.4538"/>
                  <dgm:constr type="ctrY" for="ch" forName="dotArrow2" refType="h" fact="0.0282"/>
                  <dgm:constr type="w" for="ch" forName="dotArrow2" refType="userD"/>
                  <dgm:constr type="h" for="ch" forName="dotArrow2" refType="userD"/>
                  <dgm:constr type="ctrX" for="ch" forName="dotArrow3" refType="w" fact="0.4343"/>
                  <dgm:constr type="ctrY" for="ch" forName="dotArrow3" refType="h" fact="0.0068"/>
                  <dgm:constr type="w" for="ch" forName="dotArrow3" refType="userD"/>
                  <dgm:constr type="h" for="ch" forName="dotArrow3" refType="userD"/>
                  <dgm:constr type="ctrX" for="ch" forName="dotArrow4" refType="w" fact="0.4149"/>
                  <dgm:constr type="ctrY" for="ch" forName="dotArrow4" refType="h" fact="0.0282"/>
                  <dgm:constr type="w" for="ch" forName="dotArrow4" refType="userD"/>
                  <dgm:constr type="h" for="ch" forName="dotArrow4" refType="userD"/>
                  <dgm:constr type="ctrX" for="ch" forName="dotArrow5" refType="w" fact="0.3954"/>
                  <dgm:constr type="ctrY" for="ch" forName="dotArrow5" refType="h" fact="0.0496"/>
                  <dgm:constr type="w" for="ch" forName="dotArrow5" refType="userD"/>
                  <dgm:constr type="h" for="ch" forName="dotArrow5" refType="userD"/>
                  <dgm:constr type="ctrX" for="ch" forName="dotArrow6" refType="w" fact="0.4343"/>
                  <dgm:constr type="ctrY" for="ch" forName="dotArrow6" refType="h" fact="0.052"/>
                  <dgm:constr type="w" for="ch" forName="dotArrow6" refType="userD"/>
                  <dgm:constr type="h" for="ch" forName="dotArrow6" refType="userD"/>
                  <dgm:constr type="ctrX" for="ch" forName="dotArrow7" refType="w" fact="0.4343"/>
                  <dgm:constr type="ctrY" for="ch" forName="dotArrow7" refType="h" fact="0.0972"/>
                  <dgm:constr type="w" for="ch" forName="dotArrow7" refType="userD"/>
                  <dgm:constr type="h" for="ch" forName="dotArrow7" refType="userD"/>
                  <dgm:constr type="r" for="ch" forName="parTx1" refType="w" fact="0.8534"/>
                  <dgm:constr type="t" for="ch" forName="parTx1" refType="h" fact="0.9095"/>
                  <dgm:constr type="w" for="ch" forName="parTx1" refType="w" fact="0.294"/>
                  <dgm:constr type="h" for="ch" forName="parTx1" refType="h" fact="0.1222"/>
                  <dgm:constr type="ctrX" for="ch" forName="picture1" refType="w" fact="0.8667"/>
                  <dgm:constr type="ctrY" for="ch" forName="picture1" refType="h" fact="0.8922"/>
                  <dgm:constr type="w" for="ch" forName="picture1" refType="w" fact="0.1363"/>
                  <dgm:constr type="h" for="ch" forName="picture1" refType="h" fact="0.2113"/>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5895"/>
                  <dgm:constr type="t" for="ch" forName="parTx2" refType="h" fact="0.762"/>
                  <dgm:constr type="w" for="ch" forName="parTx2" refType="w" fact="0.294"/>
                  <dgm:constr type="h" for="ch" forName="parTx2" refType="h" fact="0.1222"/>
                  <dgm:constr type="ctrX" for="ch" forName="picture2" refType="w" fact="0.6028"/>
                  <dgm:constr type="ctrY" for="ch" forName="picture2" refType="h" fact="0.7447"/>
                  <dgm:constr type="w" for="ch" forName="picture2" refType="w" fact="0.1363"/>
                  <dgm:constr type="h" for="ch" forName="picture2" refType="h" fact="0.2113"/>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771"/>
                  <dgm:constr type="t" for="ch" forName="parTx3" refType="h" fact="0.5294"/>
                  <dgm:constr type="w" for="ch" forName="parTx3" refType="w" fact="0.294"/>
                  <dgm:constr type="h" for="ch" forName="parTx3" refType="h" fact="0.1222"/>
                  <dgm:constr type="ctrX" for="ch" forName="picture3" refType="w" fact="0.4905"/>
                  <dgm:constr type="ctrY" for="ch" forName="picture3" refType="h" fact="0.5121"/>
                  <dgm:constr type="w" for="ch" forName="picture3" refType="w" fact="0.1363"/>
                  <dgm:constr type="h" for="ch" forName="picture3" refType="h" fact="0.2113"/>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4278"/>
                  <dgm:constr type="t" for="ch" forName="parTx4" refType="h" fact="0.2523"/>
                  <dgm:constr type="w" for="ch" forName="parTx4" refType="w" fact="0.294"/>
                  <dgm:constr type="h" for="ch" forName="parTx4" refType="h" fact="0.1222"/>
                  <dgm:constr type="ctrX" for="ch" forName="picture4" refType="w" fact="0.4412"/>
                  <dgm:constr type="ctrY" for="ch" forName="picture4" refType="h" fact="0.235"/>
                  <dgm:constr type="w" for="ch" forName="picture4" refType="w" fact="0.1363"/>
                  <dgm:constr type="h" for="ch" forName="picture4" refType="h" fact="0.2113"/>
                  <dgm:constr type="r" for="ch" forName="desTx4" refType="l" refFor="ch" refForName="parTx4"/>
                  <dgm:constr type="l" for="ch" forName="desTx4"/>
                  <dgm:constr type="t" for="ch" forName="desTx4" refType="t" refFor="ch" refForName="parTx4"/>
                  <dgm:constr type="h" for="ch" forName="desTx4" refType="h" refFor="ch" refForName="parTx4"/>
                </dgm:constrLst>
              </dgm:if>
              <dgm:else name="Name41">
                <dgm:alg type="composite">
                  <dgm:param type="ar" val="1.26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userD" refType="w" fact="0.0167"/>
                  <dgm:constr type="ctrX" for="ch" forName="dot1" refType="w" fact="0.6022"/>
                  <dgm:constr type="ctrY" for="ch" forName="dot1" refType="h" fact="0.8215"/>
                  <dgm:constr type="w" for="ch" forName="dot1" refType="userD"/>
                  <dgm:constr type="h" for="ch" forName="dot1" refType="userD"/>
                  <dgm:constr type="ctrX" for="ch" forName="dot2" refType="w" fact="0.6394"/>
                  <dgm:constr type="ctrY" for="ch" forName="dot2" refType="h" fact="0.843"/>
                  <dgm:constr type="w" for="ch" forName="dot2" refType="userD"/>
                  <dgm:constr type="h" for="ch" forName="dot2" refType="userD"/>
                  <dgm:constr type="ctrX" for="ch" forName="dot3" refType="w" fact="0.6777"/>
                  <dgm:constr type="ctrY" for="ch" forName="dot3" refType="h" fact="0.8607"/>
                  <dgm:constr type="w" for="ch" forName="dot3" refType="userD"/>
                  <dgm:constr type="h" for="ch" forName="dot3" refType="userD"/>
                  <dgm:constr type="ctrX" for="ch" forName="dot4" refType="w" fact="0.7171"/>
                  <dgm:constr type="ctrY" for="ch" forName="dot4" refType="h" fact="0.8745"/>
                  <dgm:constr type="w" for="ch" forName="dot4" refType="userD"/>
                  <dgm:constr type="h" for="ch" forName="dot4" refType="userD"/>
                  <dgm:constr type="ctrX" for="ch" forName="dot5" refType="w" fact="0.4283"/>
                  <dgm:constr type="ctrY" for="ch" forName="dot5" refType="h" fact="0.6419"/>
                  <dgm:constr type="w" for="ch" forName="dot5" refType="userD"/>
                  <dgm:constr type="h" for="ch" forName="dot5" refType="userD"/>
                  <dgm:constr type="ctrX" for="ch" forName="dot6" refType="w" fact="0.3291"/>
                  <dgm:constr type="ctrY" for="ch" forName="dot6" refType="h" fact="0.3784"/>
                  <dgm:constr type="w" for="ch" forName="dot6" refType="userD"/>
                  <dgm:constr type="h" for="ch" forName="dot6" refType="userD"/>
                  <dgm:constr type="ctrX" for="ch" forName="dotArrow1" refType="w" fact="0.3559"/>
                  <dgm:constr type="ctrY" for="ch" forName="dotArrow1" refType="h" fact="0.0496"/>
                  <dgm:constr type="w" for="ch" forName="dotArrow1" refType="userD"/>
                  <dgm:constr type="h" for="ch" forName="dotArrow1" refType="userD"/>
                  <dgm:constr type="ctrX" for="ch" forName="dotArrow2" refType="w" fact="0.3321"/>
                  <dgm:constr type="ctrY" for="ch" forName="dotArrow2" refType="h" fact="0.0282"/>
                  <dgm:constr type="w" for="ch" forName="dotArrow2" refType="userD"/>
                  <dgm:constr type="h" for="ch" forName="dotArrow2" refType="userD"/>
                  <dgm:constr type="ctrX" for="ch" forName="dotArrow3" refType="w" fact="0.3083"/>
                  <dgm:constr type="ctrY" for="ch" forName="dotArrow3" refType="h" fact="0.0068"/>
                  <dgm:constr type="w" for="ch" forName="dotArrow3" refType="userD"/>
                  <dgm:constr type="h" for="ch" forName="dotArrow3" refType="userD"/>
                  <dgm:constr type="ctrX" for="ch" forName="dotArrow4" refType="w" fact="0.2845"/>
                  <dgm:constr type="ctrY" for="ch" forName="dotArrow4" refType="h" fact="0.0282"/>
                  <dgm:constr type="w" for="ch" forName="dotArrow4" refType="userD"/>
                  <dgm:constr type="h" for="ch" forName="dotArrow4" refType="userD"/>
                  <dgm:constr type="ctrX" for="ch" forName="dotArrow5" refType="w" fact="0.2606"/>
                  <dgm:constr type="ctrY" for="ch" forName="dotArrow5" refType="h" fact="0.0496"/>
                  <dgm:constr type="w" for="ch" forName="dotArrow5" refType="userD"/>
                  <dgm:constr type="h" for="ch" forName="dotArrow5" refType="userD"/>
                  <dgm:constr type="ctrX" for="ch" forName="dotArrow6" refType="w" fact="0.3083"/>
                  <dgm:constr type="ctrY" for="ch" forName="dotArrow6" refType="h" fact="0.052"/>
                  <dgm:constr type="w" for="ch" forName="dotArrow6" refType="userD"/>
                  <dgm:constr type="h" for="ch" forName="dotArrow6" refType="userD"/>
                  <dgm:constr type="ctrX" for="ch" forName="dotArrow7" refType="w" fact="0.3083"/>
                  <dgm:constr type="ctrY" for="ch" forName="dotArrow7" refType="h" fact="0.0972"/>
                  <dgm:constr type="w" for="ch" forName="dotArrow7" refType="userD"/>
                  <dgm:constr type="h" for="ch" forName="dotArrow7" refType="userD"/>
                  <dgm:constr type="r" for="ch" forName="parTx1" refType="w" fact="0.8207"/>
                  <dgm:constr type="t" for="ch" forName="parTx1" refType="h" fact="0.9064"/>
                  <dgm:constr type="w" for="ch" forName="parTx1" refType="w" fact="0.3595"/>
                  <dgm:constr type="h" for="ch" forName="parTx1" refType="h" fact="0.1222"/>
                  <dgm:constr type="ctrX" for="ch" forName="picture1" refType="w" fact="0.837"/>
                  <dgm:constr type="ctrY" for="ch" forName="picture1" refType="h" fact="0.8922"/>
                  <dgm:constr type="w" for="ch" forName="picture1" refType="w" fact="0.1667"/>
                  <dgm:constr type="h" for="ch" forName="picture1" refType="h" fact="0.2113"/>
                  <dgm:constr type="r" for="ch" forName="parTx2" refType="w" fact="0.498"/>
                  <dgm:constr type="t" for="ch" forName="parTx2" refType="h" fact="0.7589"/>
                  <dgm:constr type="w" for="ch" forName="parTx2" refType="w" fact="0.3595"/>
                  <dgm:constr type="h" for="ch" forName="parTx2" refType="h" fact="0.1222"/>
                  <dgm:constr type="ctrX" for="ch" forName="picture2" refType="w" fact="0.5143"/>
                  <dgm:constr type="ctrY" for="ch" forName="picture2" refType="h" fact="0.7447"/>
                  <dgm:constr type="w" for="ch" forName="picture2" refType="w" fact="0.1667"/>
                  <dgm:constr type="h" for="ch" forName="picture2" refType="h" fact="0.2113"/>
                  <dgm:constr type="r" for="ch" forName="parTx3" refType="w" fact="0.3606"/>
                  <dgm:constr type="t" for="ch" forName="parTx3" refType="h" fact="0.5263"/>
                  <dgm:constr type="w" for="ch" forName="parTx3" refType="w" fact="0.3595"/>
                  <dgm:constr type="h" for="ch" forName="parTx3" refType="h" fact="0.1222"/>
                  <dgm:constr type="ctrX" for="ch" forName="picture3" refType="w" fact="0.3769"/>
                  <dgm:constr type="ctrY" for="ch" forName="picture3" refType="h" fact="0.5121"/>
                  <dgm:constr type="w" for="ch" forName="picture3" refType="w" fact="0.1667"/>
                  <dgm:constr type="h" for="ch" forName="picture3" refType="h" fact="0.2113"/>
                  <dgm:constr type="r" for="ch" forName="parTx4" refType="w" fact="0.3003"/>
                  <dgm:constr type="t" for="ch" forName="parTx4" refType="h" fact="0.2492"/>
                  <dgm:constr type="w" for="ch" forName="parTx4" refType="w" fact="0.3595"/>
                  <dgm:constr type="h" for="ch" forName="parTx4" refType="h" fact="0.1222"/>
                  <dgm:constr type="ctrX" for="ch" forName="picture4" refType="w" fact="0.3166"/>
                  <dgm:constr type="ctrY" for="ch" forName="picture4" refType="h" fact="0.235"/>
                  <dgm:constr type="w" for="ch" forName="picture4" refType="w" fact="0.1667"/>
                  <dgm:constr type="h" for="ch" forName="picture4" refType="h" fact="0.2113"/>
                </dgm:constrLst>
              </dgm:else>
            </dgm:choose>
          </dgm:else>
        </dgm:choose>
      </dgm:if>
      <dgm:if name="Name42" axis="ch" ptType="node" func="cnt" op="equ" val="5">
        <dgm:choose name="Name43">
          <dgm:if name="Name44" func="var" arg="dir" op="equ" val="norm">
            <dgm:choose name="Name45">
              <dgm:if name="Name46" axis="des" func="maxDepth" op="gt" val="1">
                <dgm:alg type="composite">
                  <dgm:param type="ar" val="1.4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userD" refType="w" fact="0.0118"/>
                  <dgm:constr type="ctrX" for="ch" forName="dot1" refType="w" fact="0.3263"/>
                  <dgm:constr type="ctrY" for="ch" forName="dot1" refType="h" fact="0.8674"/>
                  <dgm:constr type="w" for="ch" forName="dot1" refType="userD"/>
                  <dgm:constr type="h" for="ch" forName="dot1" refType="userD"/>
                  <dgm:constr type="ctrX" for="ch" forName="dot2" refType="w" fact="0.3001"/>
                  <dgm:constr type="ctrY" for="ch" forName="dot2" refType="h" fact="0.8824"/>
                  <dgm:constr type="w" for="ch" forName="dot2" refType="userD"/>
                  <dgm:constr type="h" for="ch" forName="dot2" refType="userD"/>
                  <dgm:constr type="ctrX" for="ch" forName="dot3" refType="w" fact="0.2733"/>
                  <dgm:constr type="ctrY" for="ch" forName="dot3" refType="h" fact="0.8948"/>
                  <dgm:constr type="w" for="ch" forName="dot3" refType="userD"/>
                  <dgm:constr type="h" for="ch" forName="dot3" refType="userD"/>
                  <dgm:constr type="ctrX" for="ch" forName="dot4" refType="w" fact="0.2462"/>
                  <dgm:constr type="ctrY" for="ch" forName="dot4" refType="h" fact="0.9044"/>
                  <dgm:constr type="w" for="ch" forName="dot4" refType="userD"/>
                  <dgm:constr type="h" for="ch" forName="dot4" refType="userD"/>
                  <dgm:constr type="ctrX" for="ch" forName="dot5" refType="w" fact="0.4691"/>
                  <dgm:constr type="ctrY" for="ch" forName="dot5" refType="h" fact="0.7222"/>
                  <dgm:constr type="w" for="ch" forName="dot5" refType="userD"/>
                  <dgm:constr type="h" for="ch" forName="dot5" refType="userD"/>
                  <dgm:constr type="ctrX" for="ch" forName="dot6" refType="w" fact="0.4484"/>
                  <dgm:constr type="ctrY" for="ch" forName="dot6" refType="h" fact="0.7518"/>
                  <dgm:constr type="w" for="ch" forName="dot6" refType="userD"/>
                  <dgm:constr type="h" for="ch" forName="dot6" refType="userD"/>
                  <dgm:constr type="ctrX" for="ch" forName="dot7" refType="w" fact="0.5549"/>
                  <dgm:constr type="ctrY" for="ch" forName="dot7" refType="h" fact="0.5422"/>
                  <dgm:constr type="w" for="ch" forName="dot7" refType="userD"/>
                  <dgm:constr type="h" for="ch" forName="dot7" refType="userD"/>
                  <dgm:constr type="ctrX" for="ch" forName="dot8" refType="w" fact="0.601"/>
                  <dgm:constr type="ctrY" for="ch" forName="dot8" refType="h" fact="0.3229"/>
                  <dgm:constr type="w" for="ch" forName="dot8" refType="userD"/>
                  <dgm:constr type="h" for="ch" forName="dot8" refType="userD"/>
                  <dgm:constr type="ctrX" for="ch" forName="dotArrow1" refType="w" fact="0.5779"/>
                  <dgm:constr type="ctrY" for="ch" forName="dotArrow1" refType="h" fact="0.0635"/>
                  <dgm:constr type="w" for="ch" forName="dotArrow1" refType="userD"/>
                  <dgm:constr type="h" for="ch" forName="dotArrow1" refType="userD"/>
                  <dgm:constr type="ctrX" for="ch" forName="dotArrow2" refType="w" fact="0.5951"/>
                  <dgm:constr type="ctrY" for="ch" forName="dotArrow2" refType="h" fact="0.0448"/>
                  <dgm:constr type="w" for="ch" forName="dotArrow2" refType="userD"/>
                  <dgm:constr type="h" for="ch" forName="dotArrow2" refType="userD"/>
                  <dgm:constr type="ctrX" for="ch" forName="dotArrow3" refType="w" fact="0.6123"/>
                  <dgm:constr type="ctrY" for="ch" forName="dotArrow3" refType="h" fact="0.026"/>
                  <dgm:constr type="w" for="ch" forName="dotArrow3" refType="userD"/>
                  <dgm:constr type="h" for="ch" forName="dotArrow3" refType="userD"/>
                  <dgm:constr type="ctrX" for="ch" forName="dotArrow4" refType="w" fact="0.6295"/>
                  <dgm:constr type="ctrY" for="ch" forName="dotArrow4" refType="h" fact="0.0448"/>
                  <dgm:constr type="w" for="ch" forName="dotArrow4" refType="userD"/>
                  <dgm:constr type="h" for="ch" forName="dotArrow4" refType="userD"/>
                  <dgm:constr type="ctrX" for="ch" forName="dotArrow5" refType="w" fact="0.6467"/>
                  <dgm:constr type="ctrY" for="ch" forName="dotArrow5" refType="h" fact="0.0635"/>
                  <dgm:constr type="w" for="ch" forName="dotArrow5" refType="userD"/>
                  <dgm:constr type="h" for="ch" forName="dotArrow5" refType="userD"/>
                  <dgm:constr type="ctrX" for="ch" forName="dotArrow6" refType="w" fact="0.6123"/>
                  <dgm:constr type="ctrY" for="ch" forName="dotArrow6" refType="h" fact="0.0656"/>
                  <dgm:constr type="w" for="ch" forName="dotArrow6" refType="userD"/>
                  <dgm:constr type="h" for="ch" forName="dotArrow6" refType="userD"/>
                  <dgm:constr type="ctrX" for="ch" forName="dotArrow7" refType="w" fact="0.6123"/>
                  <dgm:constr type="ctrY" for="ch" forName="dotArrow7" refType="h" fact="0.1052"/>
                  <dgm:constr type="w" for="ch" forName="dotArrow7" refType="userD"/>
                  <dgm:constr type="h" for="ch" forName="dotArrow7" refType="userD"/>
                  <dgm:constr type="l" for="ch" forName="parTx1" refType="w" fact="0.1746"/>
                  <dgm:constr type="t" for="ch" forName="parTx1" refType="h" fact="0.9304"/>
                  <dgm:constr type="w" for="ch" forName="parTx1" refType="w" fact="0.2544"/>
                  <dgm:constr type="h" for="ch" forName="parTx1" refType="h" fact="0.0962"/>
                  <dgm:constr type="ctrX" for="ch" forName="picture1" refType="w" fact="0.1631"/>
                  <dgm:constr type="ctrY" for="ch" forName="picture1" refType="h" fact="0.9169"/>
                  <dgm:constr type="w" for="ch" forName="picture1" refType="w" fact="0.118"/>
                  <dgm:constr type="h" for="ch" forName="picture1" refType="h" fact="0.1663"/>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3982"/>
                  <dgm:constr type="t" for="ch" forName="parTx2" refType="h" fact="0.8167"/>
                  <dgm:constr type="w" for="ch" forName="parTx2" refType="w" fact="0.2544"/>
                  <dgm:constr type="h" for="ch" forName="parTx2" refType="h" fact="0.0962"/>
                  <dgm:constr type="ctrX" for="ch" forName="picture2" refType="w" fact="0.3866"/>
                  <dgm:constr type="ctrY" for="ch" forName="picture2" refType="h" fact="0.8032"/>
                  <dgm:constr type="w" for="ch" forName="picture2" refType="w" fact="0.118"/>
                  <dgm:constr type="h" for="ch" forName="picture2" refType="h" fact="0.1663"/>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194"/>
                  <dgm:constr type="t" for="ch" forName="parTx3" refType="h" fact="0.6524"/>
                  <dgm:constr type="w" for="ch" forName="parTx3" refType="w" fact="0.2544"/>
                  <dgm:constr type="h" for="ch" forName="parTx3" refType="h" fact="0.0962"/>
                  <dgm:constr type="ctrX" for="ch" forName="picture3" refType="w" fact="0.5078"/>
                  <dgm:constr type="ctrY" for="ch" forName="picture3" refType="h" fact="0.6389"/>
                  <dgm:constr type="w" for="ch" forName="picture3" refType="w" fact="0.118"/>
                  <dgm:constr type="h" for="ch" forName="picture3" refType="h" fact="0.1663"/>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5827"/>
                  <dgm:constr type="t" for="ch" forName="parTx4" refType="h" fact="0.4412"/>
                  <dgm:constr type="w" for="ch" forName="parTx4" refType="w" fact="0.2544"/>
                  <dgm:constr type="h" for="ch" forName="parTx4" refType="h" fact="0.0962"/>
                  <dgm:constr type="ctrX" for="ch" forName="picture4" refType="w" fact="0.5712"/>
                  <dgm:constr type="ctrY" for="ch" forName="picture4" refType="h" fact="0.4277"/>
                  <dgm:constr type="w" for="ch" forName="picture4" refType="w" fact="0.118"/>
                  <dgm:constr type="h" for="ch" forName="picture4" refType="h" fact="0.1663"/>
                  <dgm:constr type="l" for="ch" forName="desTx4" refType="r" refFor="ch" refForName="parTx4"/>
                  <dgm:constr type="r" for="ch" forName="desTx4" refType="w"/>
                  <dgm:constr type="t" for="ch" forName="desTx4" refType="t" refFor="ch" refForName="parTx4"/>
                  <dgm:constr type="h" for="ch" forName="desTx4" refType="h" refFor="ch" refForName="parTx4"/>
                  <dgm:constr type="l" for="ch" forName="parTx5" refType="w" fact="0.618"/>
                  <dgm:constr type="t" for="ch" forName="parTx5" refType="h" fact="0.2262"/>
                  <dgm:constr type="w" for="ch" forName="parTx5" refType="w" fact="0.2544"/>
                  <dgm:constr type="h" for="ch" forName="parTx5" refType="h" fact="0.0962"/>
                  <dgm:constr type="ctrX" for="ch" forName="picture5" refType="w" fact="0.6064"/>
                  <dgm:constr type="ctrY" for="ch" forName="picture5" refType="h" fact="0.2127"/>
                  <dgm:constr type="w" for="ch" forName="picture5" refType="w" fact="0.118"/>
                  <dgm:constr type="h" for="ch" forName="picture5" refType="h" fact="0.1663"/>
                  <dgm:constr type="l" for="ch" forName="desTx5" refType="r" refFor="ch" refForName="parTx5"/>
                  <dgm:constr type="r" for="ch" forName="desTx5" refType="w"/>
                  <dgm:constr type="t" for="ch" forName="desTx5" refType="t" refFor="ch" refForName="parTx5"/>
                  <dgm:constr type="h" for="ch" forName="desTx5" refType="h" refFor="ch" refForName="parTx5"/>
                </dgm:constrLst>
              </dgm:if>
              <dgm:else name="Name47">
                <dgm:alg type="composite">
                  <dgm:param type="ar" val="1.164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userD" refType="w" fact="0.0143"/>
                  <dgm:constr type="ctrX" for="ch" forName="dot1" refType="w" fact="0.3951"/>
                  <dgm:constr type="ctrY" for="ch" forName="dot1" refType="h" fact="0.8674"/>
                  <dgm:constr type="w" for="ch" forName="dot1" refType="userD"/>
                  <dgm:constr type="h" for="ch" forName="dot1" refType="userD"/>
                  <dgm:constr type="ctrX" for="ch" forName="dot2" refType="w" fact="0.3634"/>
                  <dgm:constr type="ctrY" for="ch" forName="dot2" refType="h" fact="0.8824"/>
                  <dgm:constr type="w" for="ch" forName="dot2" refType="userD"/>
                  <dgm:constr type="h" for="ch" forName="dot2" refType="userD"/>
                  <dgm:constr type="ctrX" for="ch" forName="dot3" refType="w" fact="0.331"/>
                  <dgm:constr type="ctrY" for="ch" forName="dot3" refType="h" fact="0.8948"/>
                  <dgm:constr type="w" for="ch" forName="dot3" refType="userD"/>
                  <dgm:constr type="h" for="ch" forName="dot3" refType="userD"/>
                  <dgm:constr type="ctrX" for="ch" forName="dot4" refType="w" fact="0.2981"/>
                  <dgm:constr type="ctrY" for="ch" forName="dot4" refType="h" fact="0.9044"/>
                  <dgm:constr type="w" for="ch" forName="dot4" refType="userD"/>
                  <dgm:constr type="h" for="ch" forName="dot4" refType="userD"/>
                  <dgm:constr type="ctrX" for="ch" forName="dot5" refType="w" fact="0.5681"/>
                  <dgm:constr type="ctrY" for="ch" forName="dot5" refType="h" fact="0.7222"/>
                  <dgm:constr type="w" for="ch" forName="dot5" refType="userD"/>
                  <dgm:constr type="h" for="ch" forName="dot5" refType="userD"/>
                  <dgm:constr type="ctrX" for="ch" forName="dot6" refType="w" fact="0.543"/>
                  <dgm:constr type="ctrY" for="ch" forName="dot6" refType="h" fact="0.7518"/>
                  <dgm:constr type="w" for="ch" forName="dot6" refType="userD"/>
                  <dgm:constr type="h" for="ch" forName="dot6" refType="userD"/>
                  <dgm:constr type="ctrX" for="ch" forName="dot7" refType="w" fact="0.672"/>
                  <dgm:constr type="ctrY" for="ch" forName="dot7" refType="h" fact="0.5422"/>
                  <dgm:constr type="w" for="ch" forName="dot7" refType="userD"/>
                  <dgm:constr type="h" for="ch" forName="dot7" refType="userD"/>
                  <dgm:constr type="ctrX" for="ch" forName="dot8" refType="w" fact="0.7278"/>
                  <dgm:constr type="ctrY" for="ch" forName="dot8" refType="h" fact="0.3229"/>
                  <dgm:constr type="w" for="ch" forName="dot8" refType="userD"/>
                  <dgm:constr type="h" for="ch" forName="dot8" refType="userD"/>
                  <dgm:constr type="ctrX" for="ch" forName="dotArrow1" refType="w" fact="0.6999"/>
                  <dgm:constr type="ctrY" for="ch" forName="dotArrow1" refType="h" fact="0.0635"/>
                  <dgm:constr type="w" for="ch" forName="dotArrow1" refType="userD"/>
                  <dgm:constr type="h" for="ch" forName="dotArrow1" refType="userD"/>
                  <dgm:constr type="ctrX" for="ch" forName="dotArrow2" refType="w" fact="0.7207"/>
                  <dgm:constr type="ctrY" for="ch" forName="dotArrow2" refType="h" fact="0.0448"/>
                  <dgm:constr type="w" for="ch" forName="dotArrow2" refType="userD"/>
                  <dgm:constr type="h" for="ch" forName="dotArrow2" refType="userD"/>
                  <dgm:constr type="ctrX" for="ch" forName="dotArrow3" refType="w" fact="0.7415"/>
                  <dgm:constr type="ctrY" for="ch" forName="dotArrow3" refType="h" fact="0.026"/>
                  <dgm:constr type="w" for="ch" forName="dotArrow3" refType="userD"/>
                  <dgm:constr type="h" for="ch" forName="dotArrow3" refType="userD"/>
                  <dgm:constr type="ctrX" for="ch" forName="dotArrow4" refType="w" fact="0.7624"/>
                  <dgm:constr type="ctrY" for="ch" forName="dotArrow4" refType="h" fact="0.0448"/>
                  <dgm:constr type="w" for="ch" forName="dotArrow4" refType="userD"/>
                  <dgm:constr type="h" for="ch" forName="dotArrow4" refType="userD"/>
                  <dgm:constr type="ctrX" for="ch" forName="dotArrow5" refType="w" fact="0.7832"/>
                  <dgm:constr type="ctrY" for="ch" forName="dotArrow5" refType="h" fact="0.0635"/>
                  <dgm:constr type="w" for="ch" forName="dotArrow5" refType="userD"/>
                  <dgm:constr type="h" for="ch" forName="dotArrow5" refType="userD"/>
                  <dgm:constr type="ctrX" for="ch" forName="dotArrow6" refType="w" fact="0.7415"/>
                  <dgm:constr type="ctrY" for="ch" forName="dotArrow6" refType="h" fact="0.0656"/>
                  <dgm:constr type="w" for="ch" forName="dotArrow6" refType="userD"/>
                  <dgm:constr type="h" for="ch" forName="dotArrow6" refType="userD"/>
                  <dgm:constr type="ctrX" for="ch" forName="dotArrow7" refType="w" fact="0.7415"/>
                  <dgm:constr type="ctrY" for="ch" forName="dotArrow7" refType="h" fact="0.1052"/>
                  <dgm:constr type="w" for="ch" forName="dotArrow7" refType="userD"/>
                  <dgm:constr type="h" for="ch" forName="dotArrow7" refType="userD"/>
                  <dgm:constr type="l" for="ch" forName="parTx1" refType="w" fact="0.2115"/>
                  <dgm:constr type="t" for="ch" forName="parTx1" refType="h" fact="0.928"/>
                  <dgm:constr type="w" for="ch" forName="parTx1" refType="w" fact="0.3081"/>
                  <dgm:constr type="h" for="ch" forName="parTx1" refType="h" fact="0.0962"/>
                  <dgm:constr type="ctrX" for="ch" forName="picture1" refType="w" fact="0.1975"/>
                  <dgm:constr type="ctrY" for="ch" forName="picture1" refType="h" fact="0.9169"/>
                  <dgm:constr type="w" for="ch" forName="picture1" refType="w" fact="0.1429"/>
                  <dgm:constr type="h" for="ch" forName="picture1" refType="h" fact="0.1663"/>
                  <dgm:constr type="l" for="ch" forName="parTx2" refType="w" fact="0.4822"/>
                  <dgm:constr type="t" for="ch" forName="parTx2" refType="h" fact="0.8143"/>
                  <dgm:constr type="w" for="ch" forName="parTx2" refType="w" fact="0.3081"/>
                  <dgm:constr type="h" for="ch" forName="parTx2" refType="h" fact="0.0962"/>
                  <dgm:constr type="ctrX" for="ch" forName="picture2" refType="w" fact="0.4682"/>
                  <dgm:constr type="ctrY" for="ch" forName="picture2" refType="h" fact="0.8032"/>
                  <dgm:constr type="w" for="ch" forName="picture2" refType="w" fact="0.1429"/>
                  <dgm:constr type="h" for="ch" forName="picture2" refType="h" fact="0.1663"/>
                  <dgm:constr type="l" for="ch" forName="parTx3" refType="w" fact="0.629"/>
                  <dgm:constr type="t" for="ch" forName="parTx3" refType="h" fact="0.65"/>
                  <dgm:constr type="w" for="ch" forName="parTx3" refType="w" fact="0.3081"/>
                  <dgm:constr type="h" for="ch" forName="parTx3" refType="h" fact="0.0962"/>
                  <dgm:constr type="ctrX" for="ch" forName="picture3" refType="w" fact="0.615"/>
                  <dgm:constr type="ctrY" for="ch" forName="picture3" refType="h" fact="0.6389"/>
                  <dgm:constr type="w" for="ch" forName="picture3" refType="w" fact="0.1429"/>
                  <dgm:constr type="h" for="ch" forName="picture3" refType="h" fact="0.1663"/>
                  <dgm:constr type="l" for="ch" forName="parTx4" refType="w" fact="0.7057"/>
                  <dgm:constr type="t" for="ch" forName="parTx4" refType="h" fact="0.4388"/>
                  <dgm:constr type="w" for="ch" forName="parTx4" refType="w" fact="0.3081"/>
                  <dgm:constr type="h" for="ch" forName="parTx4" refType="h" fact="0.0962"/>
                  <dgm:constr type="ctrX" for="ch" forName="picture4" refType="w" fact="0.6917"/>
                  <dgm:constr type="ctrY" for="ch" forName="picture4" refType="h" fact="0.4277"/>
                  <dgm:constr type="w" for="ch" forName="picture4" refType="w" fact="0.1429"/>
                  <dgm:constr type="h" for="ch" forName="picture4" refType="h" fact="0.1663"/>
                  <dgm:constr type="l" for="ch" forName="parTx5" refType="w" fact="0.7484"/>
                  <dgm:constr type="t" for="ch" forName="parTx5" refType="h" fact="0.2238"/>
                  <dgm:constr type="w" for="ch" forName="parTx5" refType="w" fact="0.3081"/>
                  <dgm:constr type="h" for="ch" forName="parTx5" refType="h" fact="0.0962"/>
                  <dgm:constr type="ctrX" for="ch" forName="picture5" refType="w" fact="0.7344"/>
                  <dgm:constr type="ctrY" for="ch" forName="picture5" refType="h" fact="0.2127"/>
                  <dgm:constr type="w" for="ch" forName="picture5" refType="w" fact="0.1429"/>
                  <dgm:constr type="h" for="ch" forName="picture5" refType="h" fact="0.1663"/>
                </dgm:constrLst>
              </dgm:else>
            </dgm:choose>
          </dgm:if>
          <dgm:else name="Name48">
            <dgm:choose name="Name49">
              <dgm:if name="Name50" axis="des" func="maxDepth" op="gt" val="1">
                <dgm:alg type="composite">
                  <dgm:param type="ar" val="1.4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userD" refType="w" fact="0.0118"/>
                  <dgm:constr type="ctrX" for="ch" forName="dot1" refType="w" fact="0.6737"/>
                  <dgm:constr type="ctrY" for="ch" forName="dot1" refType="h" fact="0.8674"/>
                  <dgm:constr type="w" for="ch" forName="dot1" refType="userD"/>
                  <dgm:constr type="h" for="ch" forName="dot1" refType="userD"/>
                  <dgm:constr type="ctrX" for="ch" forName="dot2" refType="w" fact="0.6999"/>
                  <dgm:constr type="ctrY" for="ch" forName="dot2" refType="h" fact="0.8824"/>
                  <dgm:constr type="w" for="ch" forName="dot2" refType="userD"/>
                  <dgm:constr type="h" for="ch" forName="dot2" refType="userD"/>
                  <dgm:constr type="ctrX" for="ch" forName="dot3" refType="w" fact="0.7267"/>
                  <dgm:constr type="ctrY" for="ch" forName="dot3" refType="h" fact="0.8948"/>
                  <dgm:constr type="w" for="ch" forName="dot3" refType="userD"/>
                  <dgm:constr type="h" for="ch" forName="dot3" refType="userD"/>
                  <dgm:constr type="ctrX" for="ch" forName="dot4" refType="w" fact="0.7538"/>
                  <dgm:constr type="ctrY" for="ch" forName="dot4" refType="h" fact="0.9044"/>
                  <dgm:constr type="w" for="ch" forName="dot4" refType="userD"/>
                  <dgm:constr type="h" for="ch" forName="dot4" refType="userD"/>
                  <dgm:constr type="ctrX" for="ch" forName="dot5" refType="w" fact="0.5309"/>
                  <dgm:constr type="ctrY" for="ch" forName="dot5" refType="h" fact="0.7222"/>
                  <dgm:constr type="w" for="ch" forName="dot5" refType="userD"/>
                  <dgm:constr type="h" for="ch" forName="dot5" refType="userD"/>
                  <dgm:constr type="ctrX" for="ch" forName="dot6" refType="w" fact="0.5516"/>
                  <dgm:constr type="ctrY" for="ch" forName="dot6" refType="h" fact="0.7518"/>
                  <dgm:constr type="w" for="ch" forName="dot6" refType="userD"/>
                  <dgm:constr type="h" for="ch" forName="dot6" refType="userD"/>
                  <dgm:constr type="ctrX" for="ch" forName="dot7" refType="w" fact="0.4451"/>
                  <dgm:constr type="ctrY" for="ch" forName="dot7" refType="h" fact="0.5422"/>
                  <dgm:constr type="w" for="ch" forName="dot7" refType="userD"/>
                  <dgm:constr type="h" for="ch" forName="dot7" refType="userD"/>
                  <dgm:constr type="ctrX" for="ch" forName="dot8" refType="w" fact="0.399"/>
                  <dgm:constr type="ctrY" for="ch" forName="dot8" refType="h" fact="0.3229"/>
                  <dgm:constr type="w" for="ch" forName="dot8" refType="userD"/>
                  <dgm:constr type="h" for="ch" forName="dot8" refType="userD"/>
                  <dgm:constr type="ctrX" for="ch" forName="dotArrow1" refType="w" fact="0.4221"/>
                  <dgm:constr type="ctrY" for="ch" forName="dotArrow1" refType="h" fact="0.0635"/>
                  <dgm:constr type="w" for="ch" forName="dotArrow1" refType="userD"/>
                  <dgm:constr type="h" for="ch" forName="dotArrow1" refType="userD"/>
                  <dgm:constr type="ctrX" for="ch" forName="dotArrow2" refType="w" fact="0.4049"/>
                  <dgm:constr type="ctrY" for="ch" forName="dotArrow2" refType="h" fact="0.0448"/>
                  <dgm:constr type="w" for="ch" forName="dotArrow2" refType="userD"/>
                  <dgm:constr type="h" for="ch" forName="dotArrow2" refType="userD"/>
                  <dgm:constr type="ctrX" for="ch" forName="dotArrow3" refType="w" fact="0.3877"/>
                  <dgm:constr type="ctrY" for="ch" forName="dotArrow3" refType="h" fact="0.026"/>
                  <dgm:constr type="w" for="ch" forName="dotArrow3" refType="userD"/>
                  <dgm:constr type="h" for="ch" forName="dotArrow3" refType="userD"/>
                  <dgm:constr type="ctrX" for="ch" forName="dotArrow4" refType="w" fact="0.3705"/>
                  <dgm:constr type="ctrY" for="ch" forName="dotArrow4" refType="h" fact="0.0448"/>
                  <dgm:constr type="w" for="ch" forName="dotArrow4" refType="userD"/>
                  <dgm:constr type="h" for="ch" forName="dotArrow4" refType="userD"/>
                  <dgm:constr type="ctrX" for="ch" forName="dotArrow5" refType="w" fact="0.3533"/>
                  <dgm:constr type="ctrY" for="ch" forName="dotArrow5" refType="h" fact="0.0635"/>
                  <dgm:constr type="w" for="ch" forName="dotArrow5" refType="userD"/>
                  <dgm:constr type="h" for="ch" forName="dotArrow5" refType="userD"/>
                  <dgm:constr type="ctrX" for="ch" forName="dotArrow6" refType="w" fact="0.3877"/>
                  <dgm:constr type="ctrY" for="ch" forName="dotArrow6" refType="h" fact="0.0656"/>
                  <dgm:constr type="w" for="ch" forName="dotArrow6" refType="userD"/>
                  <dgm:constr type="h" for="ch" forName="dotArrow6" refType="userD"/>
                  <dgm:constr type="ctrX" for="ch" forName="dotArrow7" refType="w" fact="0.3877"/>
                  <dgm:constr type="ctrY" for="ch" forName="dotArrow7" refType="h" fact="0.1052"/>
                  <dgm:constr type="w" for="ch" forName="dotArrow7" refType="userD"/>
                  <dgm:constr type="h" for="ch" forName="dotArrow7" refType="userD"/>
                  <dgm:constr type="r" for="ch" forName="parTx1" refType="w" fact="0.8254"/>
                  <dgm:constr type="t" for="ch" forName="parTx1" refType="h" fact="0.9304"/>
                  <dgm:constr type="w" for="ch" forName="parTx1" refType="w" fact="0.2544"/>
                  <dgm:constr type="h" for="ch" forName="parTx1" refType="h" fact="0.0962"/>
                  <dgm:constr type="ctrX" for="ch" forName="picture1" refType="w" fact="0.8369"/>
                  <dgm:constr type="ctrY" for="ch" forName="picture1" refType="h" fact="0.9169"/>
                  <dgm:constr type="w" for="ch" forName="picture1" refType="w" fact="0.118"/>
                  <dgm:constr type="h" for="ch" forName="picture1" refType="h" fact="0.1663"/>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6018"/>
                  <dgm:constr type="t" for="ch" forName="parTx2" refType="h" fact="0.8167"/>
                  <dgm:constr type="w" for="ch" forName="parTx2" refType="w" fact="0.2544"/>
                  <dgm:constr type="h" for="ch" forName="parTx2" refType="h" fact="0.0962"/>
                  <dgm:constr type="ctrX" for="ch" forName="picture2" refType="w" fact="0.6134"/>
                  <dgm:constr type="ctrY" for="ch" forName="picture2" refType="h" fact="0.8032"/>
                  <dgm:constr type="w" for="ch" forName="picture2" refType="w" fact="0.118"/>
                  <dgm:constr type="h" for="ch" forName="picture2" refType="h" fact="0.1663"/>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806"/>
                  <dgm:constr type="t" for="ch" forName="parTx3" refType="h" fact="0.6524"/>
                  <dgm:constr type="w" for="ch" forName="parTx3" refType="w" fact="0.2544"/>
                  <dgm:constr type="h" for="ch" forName="parTx3" refType="h" fact="0.0962"/>
                  <dgm:constr type="ctrX" for="ch" forName="picture3" refType="w" fact="0.4922"/>
                  <dgm:constr type="ctrY" for="ch" forName="picture3" refType="h" fact="0.6389"/>
                  <dgm:constr type="w" for="ch" forName="picture3" refType="w" fact="0.118"/>
                  <dgm:constr type="h" for="ch" forName="picture3" refType="h" fact="0.1663"/>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4173"/>
                  <dgm:constr type="t" for="ch" forName="parTx4" refType="h" fact="0.4412"/>
                  <dgm:constr type="w" for="ch" forName="parTx4" refType="w" fact="0.2544"/>
                  <dgm:constr type="h" for="ch" forName="parTx4" refType="h" fact="0.0962"/>
                  <dgm:constr type="ctrX" for="ch" forName="picture4" refType="w" fact="0.4288"/>
                  <dgm:constr type="ctrY" for="ch" forName="picture4" refType="h" fact="0.4277"/>
                  <dgm:constr type="w" for="ch" forName="picture4" refType="w" fact="0.118"/>
                  <dgm:constr type="h" for="ch" forName="picture4" refType="h" fact="0.1663"/>
                  <dgm:constr type="r" for="ch" forName="desTx4" refType="l" refFor="ch" refForName="parTx4"/>
                  <dgm:constr type="l" for="ch" forName="desTx4"/>
                  <dgm:constr type="t" for="ch" forName="desTx4" refType="t" refFor="ch" refForName="parTx4"/>
                  <dgm:constr type="h" for="ch" forName="desTx4" refType="h" refFor="ch" refForName="parTx4"/>
                  <dgm:constr type="r" for="ch" forName="parTx5" refType="w" fact="0.382"/>
                  <dgm:constr type="t" for="ch" forName="parTx5" refType="h" fact="0.2262"/>
                  <dgm:constr type="w" for="ch" forName="parTx5" refType="w" fact="0.2544"/>
                  <dgm:constr type="h" for="ch" forName="parTx5" refType="h" fact="0.0962"/>
                  <dgm:constr type="ctrX" for="ch" forName="picture5" refType="w" fact="0.3936"/>
                  <dgm:constr type="ctrY" for="ch" forName="picture5" refType="h" fact="0.2127"/>
                  <dgm:constr type="w" for="ch" forName="picture5" refType="w" fact="0.118"/>
                  <dgm:constr type="h" for="ch" forName="picture5" refType="h" fact="0.1663"/>
                  <dgm:constr type="r" for="ch" forName="desTx5" refType="l" refFor="ch" refForName="parTx5"/>
                  <dgm:constr type="l" for="ch" forName="desTx5"/>
                  <dgm:constr type="t" for="ch" forName="desTx5" refType="t" refFor="ch" refForName="parTx5"/>
                  <dgm:constr type="h" for="ch" forName="desTx5" refType="h" refFor="ch" refForName="parTx5"/>
                </dgm:constrLst>
              </dgm:if>
              <dgm:else name="Name51">
                <dgm:alg type="composite">
                  <dgm:param type="ar" val="1.164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userD" refType="w" fact="0.0143"/>
                  <dgm:constr type="ctrX" for="ch" forName="dot1" refType="w" fact="0.6049"/>
                  <dgm:constr type="ctrY" for="ch" forName="dot1" refType="h" fact="0.8674"/>
                  <dgm:constr type="w" for="ch" forName="dot1" refType="userD"/>
                  <dgm:constr type="h" for="ch" forName="dot1" refType="userD"/>
                  <dgm:constr type="ctrX" for="ch" forName="dot2" refType="w" fact="0.6366"/>
                  <dgm:constr type="ctrY" for="ch" forName="dot2" refType="h" fact="0.8824"/>
                  <dgm:constr type="w" for="ch" forName="dot2" refType="userD"/>
                  <dgm:constr type="h" for="ch" forName="dot2" refType="userD"/>
                  <dgm:constr type="ctrX" for="ch" forName="dot3" refType="w" fact="0.669"/>
                  <dgm:constr type="ctrY" for="ch" forName="dot3" refType="h" fact="0.8948"/>
                  <dgm:constr type="w" for="ch" forName="dot3" refType="userD"/>
                  <dgm:constr type="h" for="ch" forName="dot3" refType="userD"/>
                  <dgm:constr type="ctrX" for="ch" forName="dot4" refType="w" fact="0.7019"/>
                  <dgm:constr type="ctrY" for="ch" forName="dot4" refType="h" fact="0.9044"/>
                  <dgm:constr type="w" for="ch" forName="dot4" refType="userD"/>
                  <dgm:constr type="h" for="ch" forName="dot4" refType="userD"/>
                  <dgm:constr type="ctrX" for="ch" forName="dot5" refType="w" fact="0.4319"/>
                  <dgm:constr type="ctrY" for="ch" forName="dot5" refType="h" fact="0.7222"/>
                  <dgm:constr type="w" for="ch" forName="dot5" refType="userD"/>
                  <dgm:constr type="h" for="ch" forName="dot5" refType="userD"/>
                  <dgm:constr type="ctrX" for="ch" forName="dot6" refType="w" fact="0.457"/>
                  <dgm:constr type="ctrY" for="ch" forName="dot6" refType="h" fact="0.7518"/>
                  <dgm:constr type="w" for="ch" forName="dot6" refType="userD"/>
                  <dgm:constr type="h" for="ch" forName="dot6" refType="userD"/>
                  <dgm:constr type="ctrX" for="ch" forName="dot7" refType="w" fact="0.328"/>
                  <dgm:constr type="ctrY" for="ch" forName="dot7" refType="h" fact="0.5422"/>
                  <dgm:constr type="w" for="ch" forName="dot7" refType="userD"/>
                  <dgm:constr type="h" for="ch" forName="dot7" refType="userD"/>
                  <dgm:constr type="ctrX" for="ch" forName="dot8" refType="w" fact="0.2722"/>
                  <dgm:constr type="ctrY" for="ch" forName="dot8" refType="h" fact="0.3229"/>
                  <dgm:constr type="w" for="ch" forName="dot8" refType="userD"/>
                  <dgm:constr type="h" for="ch" forName="dot8" refType="userD"/>
                  <dgm:constr type="ctrX" for="ch" forName="dotArrow1" refType="w" fact="0.3001"/>
                  <dgm:constr type="ctrY" for="ch" forName="dotArrow1" refType="h" fact="0.0635"/>
                  <dgm:constr type="w" for="ch" forName="dotArrow1" refType="userD"/>
                  <dgm:constr type="h" for="ch" forName="dotArrow1" refType="userD"/>
                  <dgm:constr type="ctrX" for="ch" forName="dotArrow2" refType="w" fact="0.2793"/>
                  <dgm:constr type="ctrY" for="ch" forName="dotArrow2" refType="h" fact="0.0448"/>
                  <dgm:constr type="w" for="ch" forName="dotArrow2" refType="userD"/>
                  <dgm:constr type="h" for="ch" forName="dotArrow2" refType="userD"/>
                  <dgm:constr type="ctrX" for="ch" forName="dotArrow3" refType="w" fact="0.2585"/>
                  <dgm:constr type="ctrY" for="ch" forName="dotArrow3" refType="h" fact="0.026"/>
                  <dgm:constr type="w" for="ch" forName="dotArrow3" refType="userD"/>
                  <dgm:constr type="h" for="ch" forName="dotArrow3" refType="userD"/>
                  <dgm:constr type="ctrX" for="ch" forName="dotArrow4" refType="w" fact="0.2376"/>
                  <dgm:constr type="ctrY" for="ch" forName="dotArrow4" refType="h" fact="0.0448"/>
                  <dgm:constr type="w" for="ch" forName="dotArrow4" refType="userD"/>
                  <dgm:constr type="h" for="ch" forName="dotArrow4" refType="userD"/>
                  <dgm:constr type="ctrX" for="ch" forName="dotArrow5" refType="w" fact="0.2168"/>
                  <dgm:constr type="ctrY" for="ch" forName="dotArrow5" refType="h" fact="0.0635"/>
                  <dgm:constr type="w" for="ch" forName="dotArrow5" refType="userD"/>
                  <dgm:constr type="h" for="ch" forName="dotArrow5" refType="userD"/>
                  <dgm:constr type="ctrX" for="ch" forName="dotArrow6" refType="w" fact="0.2585"/>
                  <dgm:constr type="ctrY" for="ch" forName="dotArrow6" refType="h" fact="0.0656"/>
                  <dgm:constr type="w" for="ch" forName="dotArrow6" refType="userD"/>
                  <dgm:constr type="h" for="ch" forName="dotArrow6" refType="userD"/>
                  <dgm:constr type="ctrX" for="ch" forName="dotArrow7" refType="w" fact="0.2585"/>
                  <dgm:constr type="ctrY" for="ch" forName="dotArrow7" refType="h" fact="0.1052"/>
                  <dgm:constr type="w" for="ch" forName="dotArrow7" refType="userD"/>
                  <dgm:constr type="h" for="ch" forName="dotArrow7" refType="userD"/>
                  <dgm:constr type="r" for="ch" forName="parTx1" refType="w" fact="0.7885"/>
                  <dgm:constr type="t" for="ch" forName="parTx1" refType="h" fact="0.928"/>
                  <dgm:constr type="w" for="ch" forName="parTx1" refType="w" fact="0.3081"/>
                  <dgm:constr type="h" for="ch" forName="parTx1" refType="h" fact="0.0962"/>
                  <dgm:constr type="ctrX" for="ch" forName="picture1" refType="w" fact="0.8025"/>
                  <dgm:constr type="ctrY" for="ch" forName="picture1" refType="h" fact="0.9169"/>
                  <dgm:constr type="w" for="ch" forName="picture1" refType="w" fact="0.1429"/>
                  <dgm:constr type="h" for="ch" forName="picture1" refType="h" fact="0.1663"/>
                  <dgm:constr type="r" for="ch" forName="parTx2" refType="w" fact="0.5178"/>
                  <dgm:constr type="t" for="ch" forName="parTx2" refType="h" fact="0.8143"/>
                  <dgm:constr type="w" for="ch" forName="parTx2" refType="w" fact="0.3081"/>
                  <dgm:constr type="h" for="ch" forName="parTx2" refType="h" fact="0.0962"/>
                  <dgm:constr type="ctrX" for="ch" forName="picture2" refType="w" fact="0.5318"/>
                  <dgm:constr type="ctrY" for="ch" forName="picture2" refType="h" fact="0.8032"/>
                  <dgm:constr type="w" for="ch" forName="picture2" refType="w" fact="0.1429"/>
                  <dgm:constr type="h" for="ch" forName="picture2" refType="h" fact="0.1663"/>
                  <dgm:constr type="r" for="ch" forName="parTx3" refType="w" fact="0.371"/>
                  <dgm:constr type="t" for="ch" forName="parTx3" refType="h" fact="0.65"/>
                  <dgm:constr type="w" for="ch" forName="parTx3" refType="w" fact="0.3081"/>
                  <dgm:constr type="h" for="ch" forName="parTx3" refType="h" fact="0.0962"/>
                  <dgm:constr type="ctrX" for="ch" forName="picture3" refType="w" fact="0.385"/>
                  <dgm:constr type="ctrY" for="ch" forName="picture3" refType="h" fact="0.6389"/>
                  <dgm:constr type="w" for="ch" forName="picture3" refType="w" fact="0.1429"/>
                  <dgm:constr type="h" for="ch" forName="picture3" refType="h" fact="0.1663"/>
                  <dgm:constr type="r" for="ch" forName="parTx4" refType="w" fact="0.2943"/>
                  <dgm:constr type="t" for="ch" forName="parTx4" refType="h" fact="0.4388"/>
                  <dgm:constr type="w" for="ch" forName="parTx4" refType="w" fact="0.3081"/>
                  <dgm:constr type="h" for="ch" forName="parTx4" refType="h" fact="0.0962"/>
                  <dgm:constr type="ctrX" for="ch" forName="picture4" refType="w" fact="0.3083"/>
                  <dgm:constr type="ctrY" for="ch" forName="picture4" refType="h" fact="0.4277"/>
                  <dgm:constr type="w" for="ch" forName="picture4" refType="w" fact="0.1429"/>
                  <dgm:constr type="h" for="ch" forName="picture4" refType="h" fact="0.1663"/>
                  <dgm:constr type="r" for="ch" forName="parTx5" refType="w" fact="0.2516"/>
                  <dgm:constr type="t" for="ch" forName="parTx5" refType="h" fact="0.2238"/>
                  <dgm:constr type="w" for="ch" forName="parTx5" refType="w" fact="0.3081"/>
                  <dgm:constr type="h" for="ch" forName="parTx5" refType="h" fact="0.0962"/>
                  <dgm:constr type="ctrX" for="ch" forName="picture5" refType="w" fact="0.2656"/>
                  <dgm:constr type="ctrY" for="ch" forName="picture5" refType="h" fact="0.2127"/>
                  <dgm:constr type="w" for="ch" forName="picture5" refType="w" fact="0.1429"/>
                  <dgm:constr type="h" for="ch" forName="picture5" refType="h" fact="0.1663"/>
                </dgm:constrLst>
              </dgm:else>
            </dgm:choose>
          </dgm:else>
        </dgm:choose>
      </dgm:if>
      <dgm:if name="Name52" axis="ch" ptType="node" func="cnt" op="equ" val="6">
        <dgm:choose name="Name53">
          <dgm:if name="Name54" func="var" arg="dir" op="equ" val="norm">
            <dgm:choose name="Name55">
              <dgm:if name="Name56" axis="des" func="maxDepth" op="gt" val="1">
                <dgm:alg type="composite">
                  <dgm:param type="ar" val="1.3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userD" refType="w" fact="0.0105"/>
                  <dgm:constr type="ctrX" for="ch" forName="dot1" refType="w" fact="0.3608"/>
                  <dgm:constr type="ctrY" for="ch" forName="dot1" refType="h" fact="0.8839"/>
                  <dgm:constr type="w" for="ch" forName="dot1" refType="userD"/>
                  <dgm:constr type="h" for="ch" forName="dot1" refType="userD"/>
                  <dgm:constr type="ctrX" for="ch" forName="dot2" refType="w" fact="0.3384"/>
                  <dgm:constr type="ctrY" for="ch" forName="dot2" refType="h" fact="0.8967"/>
                  <dgm:constr type="w" for="ch" forName="dot2" refType="userD"/>
                  <dgm:constr type="h" for="ch" forName="dot2" refType="userD"/>
                  <dgm:constr type="ctrX" for="ch" forName="dot3" refType="w" fact="0.3155"/>
                  <dgm:constr type="ctrY" for="ch" forName="dot3" refType="h" fact="0.9076"/>
                  <dgm:constr type="w" for="ch" forName="dot3" refType="userD"/>
                  <dgm:constr type="h" for="ch" forName="dot3" refType="userD"/>
                  <dgm:constr type="ctrX" for="ch" forName="dot4" refType="w" fact="0.2923"/>
                  <dgm:constr type="ctrY" for="ch" forName="dot4" refType="h" fact="0.9165"/>
                  <dgm:constr type="w" for="ch" forName="dot4" refType="userD"/>
                  <dgm:constr type="h" for="ch" forName="dot4" refType="userD"/>
                  <dgm:constr type="ctrX" for="ch" forName="dot5" refType="w" fact="0.2688"/>
                  <dgm:constr type="ctrY" for="ch" forName="dot5" refType="h" fact="0.9234"/>
                  <dgm:constr type="w" for="ch" forName="dot5" refType="userD"/>
                  <dgm:constr type="h" for="ch" forName="dot5" refType="userD"/>
                  <dgm:constr type="ctrX" for="ch" forName="dot6" refType="w" fact="0.4883"/>
                  <dgm:constr type="ctrY" for="ch" forName="dot6" refType="h" fact="0.764"/>
                  <dgm:constr type="w" for="ch" forName="dot6" refType="userD"/>
                  <dgm:constr type="h" for="ch" forName="dot6" refType="userD"/>
                  <dgm:constr type="ctrX" for="ch" forName="dot7" refType="w" fact="0.4695"/>
                  <dgm:constr type="ctrY" for="ch" forName="dot7" refType="h" fact="0.7878"/>
                  <dgm:constr type="w" for="ch" forName="dot7" refType="userD"/>
                  <dgm:constr type="h" for="ch" forName="dot7" refType="userD"/>
                  <dgm:constr type="ctrX" for="ch" forName="dot8" refType="w" fact="0.5696"/>
                  <dgm:constr type="ctrY" for="ch" forName="dot8" refType="h" fact="0.6227"/>
                  <dgm:constr type="w" for="ch" forName="dot8" refType="userD"/>
                  <dgm:constr type="h" for="ch" forName="dot8" refType="userD"/>
                  <dgm:constr type="ctrX" for="ch" forName="dot9" refType="w" fact="0.6247"/>
                  <dgm:constr type="ctrY" for="ch" forName="dot9" refType="h" fact="0.4556"/>
                  <dgm:constr type="w" for="ch" forName="dot9" refType="userD"/>
                  <dgm:constr type="h" for="ch" forName="dot9" refType="userD"/>
                  <dgm:constr type="ctrX" for="ch" forName="dot10" refType="w" fact="0.6509"/>
                  <dgm:constr type="ctrY" for="ch" forName="dot10" refType="h" fact="0.2816"/>
                  <dgm:constr type="w" for="ch" forName="dot10" refType="userD"/>
                  <dgm:constr type="h" for="ch" forName="dot10" refType="userD"/>
                  <dgm:constr type="ctrX" for="ch" forName="dotArrow1" refType="w" fact="0.6281"/>
                  <dgm:constr type="ctrY" for="ch" forName="dotArrow1" refType="h" fact="0.0748"/>
                  <dgm:constr type="w" for="ch" forName="dotArrow1" refType="userD"/>
                  <dgm:constr type="h" for="ch" forName="dotArrow1" refType="userD"/>
                  <dgm:constr type="ctrX" for="ch" forName="dotArrow2" refType="w" fact="0.6437"/>
                  <dgm:constr type="ctrY" for="ch" forName="dotArrow2" refType="h" fact="0.0581"/>
                  <dgm:constr type="w" for="ch" forName="dotArrow2" refType="userD"/>
                  <dgm:constr type="h" for="ch" forName="dotArrow2" refType="userD"/>
                  <dgm:constr type="ctrX" for="ch" forName="dotArrow3" refType="w" fact="0.6593"/>
                  <dgm:constr type="ctrY" for="ch" forName="dotArrow3" refType="h" fact="0.0414"/>
                  <dgm:constr type="w" for="ch" forName="dotArrow3" refType="userD"/>
                  <dgm:constr type="h" for="ch" forName="dotArrow3" refType="userD"/>
                  <dgm:constr type="ctrX" for="ch" forName="dotArrow4" refType="w" fact="0.675"/>
                  <dgm:constr type="ctrY" for="ch" forName="dotArrow4" refType="h" fact="0.0581"/>
                  <dgm:constr type="w" for="ch" forName="dotArrow4" refType="userD"/>
                  <dgm:constr type="h" for="ch" forName="dotArrow4" refType="userD"/>
                  <dgm:constr type="ctrX" for="ch" forName="dotArrow5" refType="w" fact="0.6906"/>
                  <dgm:constr type="ctrY" for="ch" forName="dotArrow5" refType="h" fact="0.0748"/>
                  <dgm:constr type="w" for="ch" forName="dotArrow5" refType="userD"/>
                  <dgm:constr type="h" for="ch" forName="dotArrow5" refType="userD"/>
                  <dgm:constr type="ctrX" for="ch" forName="dotArrow6" refType="w" fact="0.6593"/>
                  <dgm:constr type="ctrY" for="ch" forName="dotArrow6" refType="h" fact="0.0766"/>
                  <dgm:constr type="w" for="ch" forName="dotArrow6" refType="userD"/>
                  <dgm:constr type="h" for="ch" forName="dotArrow6" refType="userD"/>
                  <dgm:constr type="ctrX" for="ch" forName="dotArrow7" refType="w" fact="0.6593"/>
                  <dgm:constr type="ctrY" for="ch" forName="dotArrow7" refType="h" fact="0.1118"/>
                  <dgm:constr type="w" for="ch" forName="dotArrow7" refType="userD"/>
                  <dgm:constr type="h" for="ch" forName="dotArrow7" refType="userD"/>
                  <dgm:constr type="l" for="ch" forName="parTx1" refType="w" fact="0.2091"/>
                  <dgm:constr type="t" for="ch" forName="parTx1" refType="h" fact="0.9433"/>
                  <dgm:constr type="w" for="ch" forName="parTx1" refType="w" fact="0.2275"/>
                  <dgm:constr type="h" for="ch" forName="parTx1" refType="h" fact="0.0811"/>
                  <dgm:constr type="ctrX" for="ch" forName="picture1" refType="w" fact="0.1988"/>
                  <dgm:constr type="ctrY" for="ch" forName="picture1" refType="h" fact="0.9322"/>
                  <dgm:constr type="w" for="ch" forName="picture1" refType="w" fact="0.1055"/>
                  <dgm:constr type="h" for="ch" forName="picture1" refType="h" fact="0.1403"/>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4273"/>
                  <dgm:constr type="t" for="ch" forName="parTx2" refType="h" fact="0.8468"/>
                  <dgm:constr type="w" for="ch" forName="parTx2" refType="w" fact="0.2275"/>
                  <dgm:constr type="h" for="ch" forName="parTx2" refType="h" fact="0.0811"/>
                  <dgm:constr type="ctrX" for="ch" forName="picture2" refType="w" fact="0.4169"/>
                  <dgm:constr type="ctrY" for="ch" forName="picture2" refType="h" fact="0.8357"/>
                  <dgm:constr type="w" for="ch" forName="picture2" refType="w" fact="0.1055"/>
                  <dgm:constr type="h" for="ch" forName="picture2" refType="h" fact="0.1403"/>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349"/>
                  <dgm:constr type="t" for="ch" forName="parTx3" refType="h" fact="0.7023"/>
                  <dgm:constr type="w" for="ch" forName="parTx3" refType="w" fact="0.2275"/>
                  <dgm:constr type="h" for="ch" forName="parTx3" refType="h" fact="0.0811"/>
                  <dgm:constr type="ctrX" for="ch" forName="picture3" refType="w" fact="0.5245"/>
                  <dgm:constr type="ctrY" for="ch" forName="picture3" refType="h" fact="0.6912"/>
                  <dgm:constr type="w" for="ch" forName="picture3" refType="w" fact="0.1055"/>
                  <dgm:constr type="h" for="ch" forName="picture3" refType="h" fact="0.1403"/>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5998"/>
                  <dgm:constr type="t" for="ch" forName="parTx4" refType="h" fact="0.5441"/>
                  <dgm:constr type="w" for="ch" forName="parTx4" refType="w" fact="0.2275"/>
                  <dgm:constr type="h" for="ch" forName="parTx4" refType="h" fact="0.0811"/>
                  <dgm:constr type="ctrX" for="ch" forName="picture4" refType="w" fact="0.5894"/>
                  <dgm:constr type="ctrY" for="ch" forName="picture4" refType="h" fact="0.533"/>
                  <dgm:constr type="w" for="ch" forName="picture4" refType="w" fact="0.1055"/>
                  <dgm:constr type="h" for="ch" forName="picture4" refType="h" fact="0.1403"/>
                  <dgm:constr type="l" for="ch" forName="desTx4" refType="r" refFor="ch" refForName="parTx4"/>
                  <dgm:constr type="r" for="ch" forName="desTx4" refType="w"/>
                  <dgm:constr type="t" for="ch" forName="desTx4" refType="t" refFor="ch" refForName="parTx4"/>
                  <dgm:constr type="h" for="ch" forName="desTx4" refType="h" refFor="ch" refForName="parTx4"/>
                  <dgm:constr type="l" for="ch" forName="parTx5" refType="w" fact="0.6416"/>
                  <dgm:constr type="t" for="ch" forName="parTx5" refType="h" fact="0.3737"/>
                  <dgm:constr type="w" for="ch" forName="parTx5" refType="w" fact="0.2275"/>
                  <dgm:constr type="h" for="ch" forName="parTx5" refType="h" fact="0.0811"/>
                  <dgm:constr type="ctrX" for="ch" forName="picture5" refType="w" fact="0.6313"/>
                  <dgm:constr type="ctrY" for="ch" forName="picture5" refType="h" fact="0.3626"/>
                  <dgm:constr type="w" for="ch" forName="picture5" refType="w" fact="0.1055"/>
                  <dgm:constr type="h" for="ch" forName="picture5" refType="h" fact="0.1403"/>
                  <dgm:constr type="l" for="ch" forName="desTx5" refType="r" refFor="ch" refForName="parTx5"/>
                  <dgm:constr type="r" for="ch" forName="desTx5" refType="w"/>
                  <dgm:constr type="t" for="ch" forName="desTx5" refType="t" refFor="ch" refForName="parTx5"/>
                  <dgm:constr type="h" for="ch" forName="desTx5" refType="h" refFor="ch" refForName="parTx5"/>
                  <dgm:constr type="l" for="ch" forName="parTx6" refType="w" fact="0.6644"/>
                  <dgm:constr type="t" for="ch" forName="parTx6" refType="h" fact="0.2061"/>
                  <dgm:constr type="w" for="ch" forName="parTx6" refType="w" fact="0.2275"/>
                  <dgm:constr type="h" for="ch" forName="parTx6" refType="h" fact="0.0811"/>
                  <dgm:constr type="ctrX" for="ch" forName="picture6" refType="w" fact="0.6541"/>
                  <dgm:constr type="ctrY" for="ch" forName="picture6" refType="h" fact="0.195"/>
                  <dgm:constr type="w" for="ch" forName="picture6" refType="w" fact="0.1055"/>
                  <dgm:constr type="h" for="ch" forName="picture6" refType="h" fact="0.1403"/>
                  <dgm:constr type="l" for="ch" forName="desTx6" refType="r" refFor="ch" refForName="parTx6"/>
                  <dgm:constr type="r" for="ch" forName="desTx6" refType="w"/>
                  <dgm:constr type="t" for="ch" forName="desTx6" refType="t" refFor="ch" refForName="parTx6"/>
                  <dgm:constr type="h" for="ch" forName="desTx6" refType="h" refFor="ch" refForName="parTx6"/>
                </dgm:constrLst>
              </dgm:if>
              <dgm:else name="Name57">
                <dgm:alg type="composite">
                  <dgm:param type="ar" val="1.122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userD" refType="w" fact="0.0125"/>
                  <dgm:constr type="ctrX" for="ch" forName="dot1" refType="w" fact="0.4276"/>
                  <dgm:constr type="ctrY" for="ch" forName="dot1" refType="h" fact="0.8839"/>
                  <dgm:constr type="w" for="ch" forName="dot1" refType="userD"/>
                  <dgm:constr type="h" for="ch" forName="dot1" refType="userD"/>
                  <dgm:constr type="ctrX" for="ch" forName="dot2" refType="w" fact="0.401"/>
                  <dgm:constr type="ctrY" for="ch" forName="dot2" refType="h" fact="0.8967"/>
                  <dgm:constr type="w" for="ch" forName="dot2" refType="userD"/>
                  <dgm:constr type="h" for="ch" forName="dot2" refType="userD"/>
                  <dgm:constr type="ctrX" for="ch" forName="dot3" refType="w" fact="0.3739"/>
                  <dgm:constr type="ctrY" for="ch" forName="dot3" refType="h" fact="0.9076"/>
                  <dgm:constr type="w" for="ch" forName="dot3" refType="userD"/>
                  <dgm:constr type="h" for="ch" forName="dot3" refType="userD"/>
                  <dgm:constr type="ctrX" for="ch" forName="dot4" refType="w" fact="0.3464"/>
                  <dgm:constr type="ctrY" for="ch" forName="dot4" refType="h" fact="0.9165"/>
                  <dgm:constr type="w" for="ch" forName="dot4" refType="userD"/>
                  <dgm:constr type="h" for="ch" forName="dot4" refType="userD"/>
                  <dgm:constr type="ctrX" for="ch" forName="dot5" refType="w" fact="0.3186"/>
                  <dgm:constr type="ctrY" for="ch" forName="dot5" refType="h" fact="0.9234"/>
                  <dgm:constr type="w" for="ch" forName="dot5" refType="userD"/>
                  <dgm:constr type="h" for="ch" forName="dot5" refType="userD"/>
                  <dgm:constr type="ctrX" for="ch" forName="dot6" refType="w" fact="0.5786"/>
                  <dgm:constr type="ctrY" for="ch" forName="dot6" refType="h" fact="0.764"/>
                  <dgm:constr type="w" for="ch" forName="dot6" refType="userD"/>
                  <dgm:constr type="h" for="ch" forName="dot6" refType="userD"/>
                  <dgm:constr type="ctrX" for="ch" forName="dot7" refType="w" fact="0.5564"/>
                  <dgm:constr type="ctrY" for="ch" forName="dot7" refType="h" fact="0.7878"/>
                  <dgm:constr type="w" for="ch" forName="dot7" refType="userD"/>
                  <dgm:constr type="h" for="ch" forName="dot7" refType="userD"/>
                  <dgm:constr type="ctrX" for="ch" forName="dot8" refType="w" fact="0.675"/>
                  <dgm:constr type="ctrY" for="ch" forName="dot8" refType="h" fact="0.6227"/>
                  <dgm:constr type="w" for="ch" forName="dot8" refType="userD"/>
                  <dgm:constr type="h" for="ch" forName="dot8" refType="userD"/>
                  <dgm:constr type="ctrX" for="ch" forName="dot9" refType="w" fact="0.7403"/>
                  <dgm:constr type="ctrY" for="ch" forName="dot9" refType="h" fact="0.4556"/>
                  <dgm:constr type="w" for="ch" forName="dot9" refType="userD"/>
                  <dgm:constr type="h" for="ch" forName="dot9" refType="userD"/>
                  <dgm:constr type="ctrX" for="ch" forName="dot10" refType="w" fact="0.7714"/>
                  <dgm:constr type="ctrY" for="ch" forName="dot10" refType="h" fact="0.2816"/>
                  <dgm:constr type="w" for="ch" forName="dot10" refType="userD"/>
                  <dgm:constr type="h" for="ch" forName="dot10" refType="userD"/>
                  <dgm:constr type="ctrX" for="ch" forName="dotArrow1" refType="w" fact="0.7443"/>
                  <dgm:constr type="ctrY" for="ch" forName="dotArrow1" refType="h" fact="0.0748"/>
                  <dgm:constr type="w" for="ch" forName="dotArrow1" refType="userD"/>
                  <dgm:constr type="h" for="ch" forName="dotArrow1" refType="userD"/>
                  <dgm:constr type="ctrX" for="ch" forName="dotArrow2" refType="w" fact="0.7628"/>
                  <dgm:constr type="ctrY" for="ch" forName="dotArrow2" refType="h" fact="0.0581"/>
                  <dgm:constr type="w" for="ch" forName="dotArrow2" refType="userD"/>
                  <dgm:constr type="h" for="ch" forName="dotArrow2" refType="userD"/>
                  <dgm:constr type="ctrX" for="ch" forName="dotArrow3" refType="w" fact="0.7814"/>
                  <dgm:constr type="ctrY" for="ch" forName="dotArrow3" refType="h" fact="0.0414"/>
                  <dgm:constr type="w" for="ch" forName="dotArrow3" refType="userD"/>
                  <dgm:constr type="h" for="ch" forName="dotArrow3" refType="userD"/>
                  <dgm:constr type="ctrX" for="ch" forName="dotArrow4" refType="w" fact="0.7999"/>
                  <dgm:constr type="ctrY" for="ch" forName="dotArrow4" refType="h" fact="0.0581"/>
                  <dgm:constr type="w" for="ch" forName="dotArrow4" refType="userD"/>
                  <dgm:constr type="h" for="ch" forName="dotArrow4" refType="userD"/>
                  <dgm:constr type="ctrX" for="ch" forName="dotArrow5" refType="w" fact="0.8184"/>
                  <dgm:constr type="ctrY" for="ch" forName="dotArrow5" refType="h" fact="0.0748"/>
                  <dgm:constr type="w" for="ch" forName="dotArrow5" refType="userD"/>
                  <dgm:constr type="h" for="ch" forName="dotArrow5" refType="userD"/>
                  <dgm:constr type="ctrX" for="ch" forName="dotArrow6" refType="w" fact="0.7814"/>
                  <dgm:constr type="ctrY" for="ch" forName="dotArrow6" refType="h" fact="0.0766"/>
                  <dgm:constr type="w" for="ch" forName="dotArrow6" refType="userD"/>
                  <dgm:constr type="h" for="ch" forName="dotArrow6" refType="userD"/>
                  <dgm:constr type="ctrX" for="ch" forName="dotArrow7" refType="w" fact="0.7814"/>
                  <dgm:constr type="ctrY" for="ch" forName="dotArrow7" refType="h" fact="0.1118"/>
                  <dgm:constr type="w" for="ch" forName="dotArrow7" refType="userD"/>
                  <dgm:constr type="h" for="ch" forName="dotArrow7" refType="userD"/>
                  <dgm:constr type="l" for="ch" forName="parTx1" refType="w" fact="0.2479"/>
                  <dgm:constr type="t" for="ch" forName="parTx1" refType="h" fact="0.9416"/>
                  <dgm:constr type="w" for="ch" forName="parTx1" refType="w" fact="0.2696"/>
                  <dgm:constr type="h" for="ch" forName="parTx1" refType="h" fact="0.0811"/>
                  <dgm:constr type="ctrX" for="ch" forName="picture1" refType="w" fact="0.2356"/>
                  <dgm:constr type="ctrY" for="ch" forName="picture1" refType="h" fact="0.9322"/>
                  <dgm:constr type="w" for="ch" forName="picture1" refType="w" fact="0.125"/>
                  <dgm:constr type="h" for="ch" forName="picture1" refType="h" fact="0.1403"/>
                  <dgm:constr type="l" for="ch" forName="parTx2" refType="w" fact="0.5064"/>
                  <dgm:constr type="t" for="ch" forName="parTx2" refType="h" fact="0.8451"/>
                  <dgm:constr type="w" for="ch" forName="parTx2" refType="w" fact="0.2696"/>
                  <dgm:constr type="h" for="ch" forName="parTx2" refType="h" fact="0.0811"/>
                  <dgm:constr type="ctrX" for="ch" forName="picture2" refType="w" fact="0.4941"/>
                  <dgm:constr type="ctrY" for="ch" forName="picture2" refType="h" fact="0.8357"/>
                  <dgm:constr type="w" for="ch" forName="picture2" refType="w" fact="0.125"/>
                  <dgm:constr type="h" for="ch" forName="picture2" refType="h" fact="0.1403"/>
                  <dgm:constr type="l" for="ch" forName="parTx3" refType="w" fact="0.6339"/>
                  <dgm:constr type="t" for="ch" forName="parTx3" refType="h" fact="0.7006"/>
                  <dgm:constr type="w" for="ch" forName="parTx3" refType="w" fact="0.2696"/>
                  <dgm:constr type="h" for="ch" forName="parTx3" refType="h" fact="0.0811"/>
                  <dgm:constr type="ctrX" for="ch" forName="picture3" refType="w" fact="0.6216"/>
                  <dgm:constr type="ctrY" for="ch" forName="picture3" refType="h" fact="0.6912"/>
                  <dgm:constr type="w" for="ch" forName="picture3" refType="w" fact="0.125"/>
                  <dgm:constr type="h" for="ch" forName="picture3" refType="h" fact="0.1403"/>
                  <dgm:constr type="l" for="ch" forName="parTx4" refType="w" fact="0.7108"/>
                  <dgm:constr type="t" for="ch" forName="parTx4" refType="h" fact="0.5424"/>
                  <dgm:constr type="w" for="ch" forName="parTx4" refType="w" fact="0.2696"/>
                  <dgm:constr type="h" for="ch" forName="parTx4" refType="h" fact="0.0811"/>
                  <dgm:constr type="ctrX" for="ch" forName="picture4" refType="w" fact="0.6985"/>
                  <dgm:constr type="ctrY" for="ch" forName="picture4" refType="h" fact="0.533"/>
                  <dgm:constr type="w" for="ch" forName="picture4" refType="w" fact="0.125"/>
                  <dgm:constr type="h" for="ch" forName="picture4" refType="h" fact="0.1403"/>
                  <dgm:constr type="l" for="ch" forName="parTx5" refType="w" fact="0.7604"/>
                  <dgm:constr type="t" for="ch" forName="parTx5" refType="h" fact="0.372"/>
                  <dgm:constr type="w" for="ch" forName="parTx5" refType="w" fact="0.2696"/>
                  <dgm:constr type="h" for="ch" forName="parTx5" refType="h" fact="0.0811"/>
                  <dgm:constr type="ctrX" for="ch" forName="picture5" refType="w" fact="0.7481"/>
                  <dgm:constr type="ctrY" for="ch" forName="picture5" refType="h" fact="0.3626"/>
                  <dgm:constr type="w" for="ch" forName="picture5" refType="w" fact="0.125"/>
                  <dgm:constr type="h" for="ch" forName="picture5" refType="h" fact="0.1403"/>
                  <dgm:constr type="l" for="ch" forName="parTx6" refType="w" fact="0.7874"/>
                  <dgm:constr type="t" for="ch" forName="parTx6" refType="h" fact="0.2044"/>
                  <dgm:constr type="w" for="ch" forName="parTx6" refType="w" fact="0.2696"/>
                  <dgm:constr type="h" for="ch" forName="parTx6" refType="h" fact="0.0811"/>
                  <dgm:constr type="ctrX" for="ch" forName="picture6" refType="w" fact="0.7751"/>
                  <dgm:constr type="ctrY" for="ch" forName="picture6" refType="h" fact="0.195"/>
                  <dgm:constr type="w" for="ch" forName="picture6" refType="w" fact="0.125"/>
                  <dgm:constr type="h" for="ch" forName="picture6" refType="h" fact="0.1403"/>
                </dgm:constrLst>
              </dgm:else>
            </dgm:choose>
          </dgm:if>
          <dgm:else name="Name58">
            <dgm:choose name="Name59">
              <dgm:if name="Name60" axis="des" func="maxDepth" op="gt" val="1">
                <dgm:alg type="composite">
                  <dgm:param type="ar" val="1.3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userD" refType="w" fact="0.0105"/>
                  <dgm:constr type="ctrX" for="ch" forName="dot1" refType="w" fact="0.6392"/>
                  <dgm:constr type="ctrY" for="ch" forName="dot1" refType="h" fact="0.8839"/>
                  <dgm:constr type="w" for="ch" forName="dot1" refType="userD"/>
                  <dgm:constr type="h" for="ch" forName="dot1" refType="userD"/>
                  <dgm:constr type="ctrX" for="ch" forName="dot2" refType="w" fact="0.6616"/>
                  <dgm:constr type="ctrY" for="ch" forName="dot2" refType="h" fact="0.8967"/>
                  <dgm:constr type="w" for="ch" forName="dot2" refType="userD"/>
                  <dgm:constr type="h" for="ch" forName="dot2" refType="userD"/>
                  <dgm:constr type="ctrX" for="ch" forName="dot3" refType="w" fact="0.6845"/>
                  <dgm:constr type="ctrY" for="ch" forName="dot3" refType="h" fact="0.9076"/>
                  <dgm:constr type="w" for="ch" forName="dot3" refType="userD"/>
                  <dgm:constr type="h" for="ch" forName="dot3" refType="userD"/>
                  <dgm:constr type="ctrX" for="ch" forName="dot4" refType="w" fact="0.7077"/>
                  <dgm:constr type="ctrY" for="ch" forName="dot4" refType="h" fact="0.9165"/>
                  <dgm:constr type="w" for="ch" forName="dot4" refType="userD"/>
                  <dgm:constr type="h" for="ch" forName="dot4" refType="userD"/>
                  <dgm:constr type="ctrX" for="ch" forName="dot5" refType="w" fact="0.7312"/>
                  <dgm:constr type="ctrY" for="ch" forName="dot5" refType="h" fact="0.9234"/>
                  <dgm:constr type="w" for="ch" forName="dot5" refType="userD"/>
                  <dgm:constr type="h" for="ch" forName="dot5" refType="userD"/>
                  <dgm:constr type="ctrX" for="ch" forName="dot6" refType="w" fact="0.5117"/>
                  <dgm:constr type="ctrY" for="ch" forName="dot6" refType="h" fact="0.764"/>
                  <dgm:constr type="w" for="ch" forName="dot6" refType="userD"/>
                  <dgm:constr type="h" for="ch" forName="dot6" refType="userD"/>
                  <dgm:constr type="ctrX" for="ch" forName="dot7" refType="w" fact="0.5305"/>
                  <dgm:constr type="ctrY" for="ch" forName="dot7" refType="h" fact="0.7878"/>
                  <dgm:constr type="w" for="ch" forName="dot7" refType="userD"/>
                  <dgm:constr type="h" for="ch" forName="dot7" refType="userD"/>
                  <dgm:constr type="ctrX" for="ch" forName="dot8" refType="w" fact="0.4304"/>
                  <dgm:constr type="ctrY" for="ch" forName="dot8" refType="h" fact="0.6227"/>
                  <dgm:constr type="w" for="ch" forName="dot8" refType="userD"/>
                  <dgm:constr type="h" for="ch" forName="dot8" refType="userD"/>
                  <dgm:constr type="ctrX" for="ch" forName="dot9" refType="w" fact="0.3753"/>
                  <dgm:constr type="ctrY" for="ch" forName="dot9" refType="h" fact="0.4556"/>
                  <dgm:constr type="w" for="ch" forName="dot9" refType="userD"/>
                  <dgm:constr type="h" for="ch" forName="dot9" refType="userD"/>
                  <dgm:constr type="ctrX" for="ch" forName="dot10" refType="w" fact="0.3491"/>
                  <dgm:constr type="ctrY" for="ch" forName="dot10" refType="h" fact="0.2816"/>
                  <dgm:constr type="w" for="ch" forName="dot10" refType="userD"/>
                  <dgm:constr type="h" for="ch" forName="dot10" refType="userD"/>
                  <dgm:constr type="ctrX" for="ch" forName="dotArrow1" refType="w" fact="0.3719"/>
                  <dgm:constr type="ctrY" for="ch" forName="dotArrow1" refType="h" fact="0.0748"/>
                  <dgm:constr type="w" for="ch" forName="dotArrow1" refType="userD"/>
                  <dgm:constr type="h" for="ch" forName="dotArrow1" refType="userD"/>
                  <dgm:constr type="ctrX" for="ch" forName="dotArrow2" refType="w" fact="0.3563"/>
                  <dgm:constr type="ctrY" for="ch" forName="dotArrow2" refType="h" fact="0.0581"/>
                  <dgm:constr type="w" for="ch" forName="dotArrow2" refType="userD"/>
                  <dgm:constr type="h" for="ch" forName="dotArrow2" refType="userD"/>
                  <dgm:constr type="ctrX" for="ch" forName="dotArrow3" refType="w" fact="0.3407"/>
                  <dgm:constr type="ctrY" for="ch" forName="dotArrow3" refType="h" fact="0.0414"/>
                  <dgm:constr type="w" for="ch" forName="dotArrow3" refType="userD"/>
                  <dgm:constr type="h" for="ch" forName="dotArrow3" refType="userD"/>
                  <dgm:constr type="ctrX" for="ch" forName="dotArrow4" refType="w" fact="0.325"/>
                  <dgm:constr type="ctrY" for="ch" forName="dotArrow4" refType="h" fact="0.0581"/>
                  <dgm:constr type="w" for="ch" forName="dotArrow4" refType="userD"/>
                  <dgm:constr type="h" for="ch" forName="dotArrow4" refType="userD"/>
                  <dgm:constr type="ctrX" for="ch" forName="dotArrow5" refType="w" fact="0.3094"/>
                  <dgm:constr type="ctrY" for="ch" forName="dotArrow5" refType="h" fact="0.0748"/>
                  <dgm:constr type="w" for="ch" forName="dotArrow5" refType="userD"/>
                  <dgm:constr type="h" for="ch" forName="dotArrow5" refType="userD"/>
                  <dgm:constr type="ctrX" for="ch" forName="dotArrow6" refType="w" fact="0.3407"/>
                  <dgm:constr type="ctrY" for="ch" forName="dotArrow6" refType="h" fact="0.0766"/>
                  <dgm:constr type="w" for="ch" forName="dotArrow6" refType="userD"/>
                  <dgm:constr type="h" for="ch" forName="dotArrow6" refType="userD"/>
                  <dgm:constr type="ctrX" for="ch" forName="dotArrow7" refType="w" fact="0.3407"/>
                  <dgm:constr type="ctrY" for="ch" forName="dotArrow7" refType="h" fact="0.1118"/>
                  <dgm:constr type="w" for="ch" forName="dotArrow7" refType="userD"/>
                  <dgm:constr type="h" for="ch" forName="dotArrow7" refType="userD"/>
                  <dgm:constr type="r" for="ch" forName="parTx1" refType="w" fact="0.7909"/>
                  <dgm:constr type="t" for="ch" forName="parTx1" refType="h" fact="0.9433"/>
                  <dgm:constr type="w" for="ch" forName="parTx1" refType="w" fact="0.2275"/>
                  <dgm:constr type="h" for="ch" forName="parTx1" refType="h" fact="0.0811"/>
                  <dgm:constr type="ctrX" for="ch" forName="picture1" refType="w" fact="0.8012"/>
                  <dgm:constr type="ctrY" for="ch" forName="picture1" refType="h" fact="0.9322"/>
                  <dgm:constr type="w" for="ch" forName="picture1" refType="w" fact="0.1055"/>
                  <dgm:constr type="h" for="ch" forName="picture1" refType="h" fact="0.1403"/>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5727"/>
                  <dgm:constr type="t" for="ch" forName="parTx2" refType="h" fact="0.8468"/>
                  <dgm:constr type="w" for="ch" forName="parTx2" refType="w" fact="0.2275"/>
                  <dgm:constr type="h" for="ch" forName="parTx2" refType="h" fact="0.0811"/>
                  <dgm:constr type="ctrX" for="ch" forName="picture2" refType="w" fact="0.5831"/>
                  <dgm:constr type="ctrY" for="ch" forName="picture2" refType="h" fact="0.8357"/>
                  <dgm:constr type="w" for="ch" forName="picture2" refType="w" fact="0.1055"/>
                  <dgm:constr type="h" for="ch" forName="picture2" refType="h" fact="0.1403"/>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651"/>
                  <dgm:constr type="t" for="ch" forName="parTx3" refType="h" fact="0.7023"/>
                  <dgm:constr type="w" for="ch" forName="parTx3" refType="w" fact="0.2275"/>
                  <dgm:constr type="h" for="ch" forName="parTx3" refType="h" fact="0.0811"/>
                  <dgm:constr type="ctrX" for="ch" forName="picture3" refType="w" fact="0.4755"/>
                  <dgm:constr type="ctrY" for="ch" forName="picture3" refType="h" fact="0.6912"/>
                  <dgm:constr type="w" for="ch" forName="picture3" refType="w" fact="0.1055"/>
                  <dgm:constr type="h" for="ch" forName="picture3" refType="h" fact="0.1403"/>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4002"/>
                  <dgm:constr type="t" for="ch" forName="parTx4" refType="h" fact="0.5441"/>
                  <dgm:constr type="w" for="ch" forName="parTx4" refType="w" fact="0.2275"/>
                  <dgm:constr type="h" for="ch" forName="parTx4" refType="h" fact="0.0811"/>
                  <dgm:constr type="ctrX" for="ch" forName="picture4" refType="w" fact="0.4106"/>
                  <dgm:constr type="ctrY" for="ch" forName="picture4" refType="h" fact="0.533"/>
                  <dgm:constr type="w" for="ch" forName="picture4" refType="w" fact="0.1055"/>
                  <dgm:constr type="h" for="ch" forName="picture4" refType="h" fact="0.1403"/>
                  <dgm:constr type="r" for="ch" forName="desTx4" refType="l" refFor="ch" refForName="parTx4"/>
                  <dgm:constr type="l" for="ch" forName="desTx4"/>
                  <dgm:constr type="t" for="ch" forName="desTx4" refType="t" refFor="ch" refForName="parTx4"/>
                  <dgm:constr type="h" for="ch" forName="desTx4" refType="h" refFor="ch" refForName="parTx4"/>
                  <dgm:constr type="r" for="ch" forName="parTx5" refType="w" fact="0.3584"/>
                  <dgm:constr type="t" for="ch" forName="parTx5" refType="h" fact="0.3737"/>
                  <dgm:constr type="w" for="ch" forName="parTx5" refType="w" fact="0.2275"/>
                  <dgm:constr type="h" for="ch" forName="parTx5" refType="h" fact="0.0811"/>
                  <dgm:constr type="ctrX" for="ch" forName="picture5" refType="w" fact="0.3687"/>
                  <dgm:constr type="ctrY" for="ch" forName="picture5" refType="h" fact="0.3626"/>
                  <dgm:constr type="w" for="ch" forName="picture5" refType="w" fact="0.1055"/>
                  <dgm:constr type="h" for="ch" forName="picture5" refType="h" fact="0.1403"/>
                  <dgm:constr type="r" for="ch" forName="desTx5" refType="l" refFor="ch" refForName="parTx5"/>
                  <dgm:constr type="l" for="ch" forName="desTx5"/>
                  <dgm:constr type="t" for="ch" forName="desTx5" refType="t" refFor="ch" refForName="parTx5"/>
                  <dgm:constr type="h" for="ch" forName="desTx5" refType="h" refFor="ch" refForName="parTx5"/>
                  <dgm:constr type="r" for="ch" forName="parTx6" refType="w" fact="0.3356"/>
                  <dgm:constr type="t" for="ch" forName="parTx6" refType="h" fact="0.2061"/>
                  <dgm:constr type="w" for="ch" forName="parTx6" refType="w" fact="0.2275"/>
                  <dgm:constr type="h" for="ch" forName="parTx6" refType="h" fact="0.0811"/>
                  <dgm:constr type="ctrX" for="ch" forName="picture6" refType="w" fact="0.3459"/>
                  <dgm:constr type="ctrY" for="ch" forName="picture6" refType="h" fact="0.195"/>
                  <dgm:constr type="w" for="ch" forName="picture6" refType="w" fact="0.1055"/>
                  <dgm:constr type="h" for="ch" forName="picture6" refType="h" fact="0.1403"/>
                  <dgm:constr type="r" for="ch" forName="desTx6" refType="l" refFor="ch" refForName="parTx6"/>
                  <dgm:constr type="l" for="ch" forName="desTx6"/>
                  <dgm:constr type="t" for="ch" forName="desTx6" refType="t" refFor="ch" refForName="parTx6"/>
                  <dgm:constr type="h" for="ch" forName="desTx6" refType="h" refFor="ch" refForName="parTx6"/>
                </dgm:constrLst>
              </dgm:if>
              <dgm:else name="Name61">
                <dgm:alg type="composite">
                  <dgm:param type="ar" val="1.122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userD" refType="w" fact="0.0125"/>
                  <dgm:constr type="ctrX" for="ch" forName="dot1" refType="w" fact="0.5724"/>
                  <dgm:constr type="ctrY" for="ch" forName="dot1" refType="h" fact="0.8839"/>
                  <dgm:constr type="w" for="ch" forName="dot1" refType="userD"/>
                  <dgm:constr type="h" for="ch" forName="dot1" refType="userD"/>
                  <dgm:constr type="ctrX" for="ch" forName="dot2" refType="w" fact="0.599"/>
                  <dgm:constr type="ctrY" for="ch" forName="dot2" refType="h" fact="0.8967"/>
                  <dgm:constr type="w" for="ch" forName="dot2" refType="userD"/>
                  <dgm:constr type="h" for="ch" forName="dot2" refType="userD"/>
                  <dgm:constr type="ctrX" for="ch" forName="dot3" refType="w" fact="0.6261"/>
                  <dgm:constr type="ctrY" for="ch" forName="dot3" refType="h" fact="0.9076"/>
                  <dgm:constr type="w" for="ch" forName="dot3" refType="userD"/>
                  <dgm:constr type="h" for="ch" forName="dot3" refType="userD"/>
                  <dgm:constr type="ctrX" for="ch" forName="dot4" refType="w" fact="0.6536"/>
                  <dgm:constr type="ctrY" for="ch" forName="dot4" refType="h" fact="0.9165"/>
                  <dgm:constr type="w" for="ch" forName="dot4" refType="userD"/>
                  <dgm:constr type="h" for="ch" forName="dot4" refType="userD"/>
                  <dgm:constr type="ctrX" for="ch" forName="dot5" refType="w" fact="0.6814"/>
                  <dgm:constr type="ctrY" for="ch" forName="dot5" refType="h" fact="0.9234"/>
                  <dgm:constr type="w" for="ch" forName="dot5" refType="userD"/>
                  <dgm:constr type="h" for="ch" forName="dot5" refType="userD"/>
                  <dgm:constr type="ctrX" for="ch" forName="dot6" refType="w" fact="0.4214"/>
                  <dgm:constr type="ctrY" for="ch" forName="dot6" refType="h" fact="0.764"/>
                  <dgm:constr type="w" for="ch" forName="dot6" refType="userD"/>
                  <dgm:constr type="h" for="ch" forName="dot6" refType="userD"/>
                  <dgm:constr type="ctrX" for="ch" forName="dot7" refType="w" fact="0.4436"/>
                  <dgm:constr type="ctrY" for="ch" forName="dot7" refType="h" fact="0.7878"/>
                  <dgm:constr type="w" for="ch" forName="dot7" refType="userD"/>
                  <dgm:constr type="h" for="ch" forName="dot7" refType="userD"/>
                  <dgm:constr type="ctrX" for="ch" forName="dot8" refType="w" fact="0.325"/>
                  <dgm:constr type="ctrY" for="ch" forName="dot8" refType="h" fact="0.6227"/>
                  <dgm:constr type="w" for="ch" forName="dot8" refType="userD"/>
                  <dgm:constr type="h" for="ch" forName="dot8" refType="userD"/>
                  <dgm:constr type="ctrX" for="ch" forName="dot9" refType="w" fact="0.2597"/>
                  <dgm:constr type="ctrY" for="ch" forName="dot9" refType="h" fact="0.4556"/>
                  <dgm:constr type="w" for="ch" forName="dot9" refType="userD"/>
                  <dgm:constr type="h" for="ch" forName="dot9" refType="userD"/>
                  <dgm:constr type="ctrX" for="ch" forName="dot10" refType="w" fact="0.2286"/>
                  <dgm:constr type="ctrY" for="ch" forName="dot10" refType="h" fact="0.2816"/>
                  <dgm:constr type="w" for="ch" forName="dot10" refType="userD"/>
                  <dgm:constr type="h" for="ch" forName="dot10" refType="userD"/>
                  <dgm:constr type="ctrX" for="ch" forName="dotArrow1" refType="w" fact="0.2557"/>
                  <dgm:constr type="ctrY" for="ch" forName="dotArrow1" refType="h" fact="0.0748"/>
                  <dgm:constr type="w" for="ch" forName="dotArrow1" refType="userD"/>
                  <dgm:constr type="h" for="ch" forName="dotArrow1" refType="userD"/>
                  <dgm:constr type="ctrX" for="ch" forName="dotArrow2" refType="w" fact="0.2372"/>
                  <dgm:constr type="ctrY" for="ch" forName="dotArrow2" refType="h" fact="0.0581"/>
                  <dgm:constr type="w" for="ch" forName="dotArrow2" refType="userD"/>
                  <dgm:constr type="h" for="ch" forName="dotArrow2" refType="userD"/>
                  <dgm:constr type="ctrX" for="ch" forName="dotArrow3" refType="w" fact="0.2187"/>
                  <dgm:constr type="ctrY" for="ch" forName="dotArrow3" refType="h" fact="0.0414"/>
                  <dgm:constr type="w" for="ch" forName="dotArrow3" refType="userD"/>
                  <dgm:constr type="h" for="ch" forName="dotArrow3" refType="userD"/>
                  <dgm:constr type="ctrX" for="ch" forName="dotArrow4" refType="w" fact="0.2001"/>
                  <dgm:constr type="ctrY" for="ch" forName="dotArrow4" refType="h" fact="0.0581"/>
                  <dgm:constr type="w" for="ch" forName="dotArrow4" refType="userD"/>
                  <dgm:constr type="h" for="ch" forName="dotArrow4" refType="userD"/>
                  <dgm:constr type="ctrX" for="ch" forName="dotArrow5" refType="w" fact="0.1816"/>
                  <dgm:constr type="ctrY" for="ch" forName="dotArrow5" refType="h" fact="0.0748"/>
                  <dgm:constr type="w" for="ch" forName="dotArrow5" refType="userD"/>
                  <dgm:constr type="h" for="ch" forName="dotArrow5" refType="userD"/>
                  <dgm:constr type="ctrX" for="ch" forName="dotArrow6" refType="w" fact="0.2187"/>
                  <dgm:constr type="ctrY" for="ch" forName="dotArrow6" refType="h" fact="0.0766"/>
                  <dgm:constr type="w" for="ch" forName="dotArrow6" refType="userD"/>
                  <dgm:constr type="h" for="ch" forName="dotArrow6" refType="userD"/>
                  <dgm:constr type="ctrX" for="ch" forName="dotArrow7" refType="w" fact="0.2187"/>
                  <dgm:constr type="ctrY" for="ch" forName="dotArrow7" refType="h" fact="0.1118"/>
                  <dgm:constr type="w" for="ch" forName="dotArrow7" refType="userD"/>
                  <dgm:constr type="h" for="ch" forName="dotArrow7" refType="userD"/>
                  <dgm:constr type="r" for="ch" forName="parTx1" refType="w" fact="0.7522"/>
                  <dgm:constr type="t" for="ch" forName="parTx1" refType="h" fact="0.9416"/>
                  <dgm:constr type="w" for="ch" forName="parTx1" refType="w" fact="0.2696"/>
                  <dgm:constr type="h" for="ch" forName="parTx1" refType="h" fact="0.0811"/>
                  <dgm:constr type="ctrX" for="ch" forName="picture1" refType="w" fact="0.7644"/>
                  <dgm:constr type="ctrY" for="ch" forName="picture1" refType="h" fact="0.9322"/>
                  <dgm:constr type="w" for="ch" forName="picture1" refType="w" fact="0.125"/>
                  <dgm:constr type="h" for="ch" forName="picture1" refType="h" fact="0.1403"/>
                  <dgm:constr type="r" for="ch" forName="parTx2" refType="w" fact="0.4937"/>
                  <dgm:constr type="t" for="ch" forName="parTx2" refType="h" fact="0.8451"/>
                  <dgm:constr type="w" for="ch" forName="parTx2" refType="w" fact="0.2696"/>
                  <dgm:constr type="h" for="ch" forName="parTx2" refType="h" fact="0.0811"/>
                  <dgm:constr type="ctrX" for="ch" forName="picture2" refType="w" fact="0.5059"/>
                  <dgm:constr type="ctrY" for="ch" forName="picture2" refType="h" fact="0.8357"/>
                  <dgm:constr type="w" for="ch" forName="picture2" refType="w" fact="0.125"/>
                  <dgm:constr type="h" for="ch" forName="picture2" refType="h" fact="0.1403"/>
                  <dgm:constr type="r" for="ch" forName="parTx3" refType="w" fact="0.3662"/>
                  <dgm:constr type="t" for="ch" forName="parTx3" refType="h" fact="0.7006"/>
                  <dgm:constr type="w" for="ch" forName="parTx3" refType="w" fact="0.2696"/>
                  <dgm:constr type="h" for="ch" forName="parTx3" refType="h" fact="0.0811"/>
                  <dgm:constr type="ctrX" for="ch" forName="picture3" refType="w" fact="0.3784"/>
                  <dgm:constr type="ctrY" for="ch" forName="picture3" refType="h" fact="0.6912"/>
                  <dgm:constr type="w" for="ch" forName="picture3" refType="w" fact="0.125"/>
                  <dgm:constr type="h" for="ch" forName="picture3" refType="h" fact="0.1403"/>
                  <dgm:constr type="r" for="ch" forName="parTx4" refType="w" fact="0.2893"/>
                  <dgm:constr type="t" for="ch" forName="parTx4" refType="h" fact="0.5424"/>
                  <dgm:constr type="w" for="ch" forName="parTx4" refType="w" fact="0.2696"/>
                  <dgm:constr type="h" for="ch" forName="parTx4" refType="h" fact="0.0811"/>
                  <dgm:constr type="ctrX" for="ch" forName="picture4" refType="w" fact="0.3015"/>
                  <dgm:constr type="ctrY" for="ch" forName="picture4" refType="h" fact="0.533"/>
                  <dgm:constr type="w" for="ch" forName="picture4" refType="w" fact="0.125"/>
                  <dgm:constr type="h" for="ch" forName="picture4" refType="h" fact="0.1403"/>
                  <dgm:constr type="r" for="ch" forName="parTx5" refType="w" fact="0.2397"/>
                  <dgm:constr type="t" for="ch" forName="parTx5" refType="h" fact="0.372"/>
                  <dgm:constr type="w" for="ch" forName="parTx5" refType="w" fact="0.2696"/>
                  <dgm:constr type="h" for="ch" forName="parTx5" refType="h" fact="0.0811"/>
                  <dgm:constr type="ctrX" for="ch" forName="picture5" refType="w" fact="0.2519"/>
                  <dgm:constr type="ctrY" for="ch" forName="picture5" refType="h" fact="0.3626"/>
                  <dgm:constr type="w" for="ch" forName="picture5" refType="w" fact="0.125"/>
                  <dgm:constr type="h" for="ch" forName="picture5" refType="h" fact="0.1403"/>
                  <dgm:constr type="r" for="ch" forName="parTx6" refType="w" fact="0.2127"/>
                  <dgm:constr type="t" for="ch" forName="parTx6" refType="h" fact="0.2044"/>
                  <dgm:constr type="w" for="ch" forName="parTx6" refType="w" fact="0.2696"/>
                  <dgm:constr type="h" for="ch" forName="parTx6" refType="h" fact="0.0811"/>
                  <dgm:constr type="ctrX" for="ch" forName="picture6" refType="w" fact="0.2249"/>
                  <dgm:constr type="ctrY" for="ch" forName="picture6" refType="h" fact="0.195"/>
                  <dgm:constr type="w" for="ch" forName="picture6" refType="w" fact="0.125"/>
                  <dgm:constr type="h" for="ch" forName="picture6" refType="h" fact="0.1403"/>
                </dgm:constrLst>
              </dgm:else>
            </dgm:choose>
          </dgm:else>
        </dgm:choose>
      </dgm:if>
      <dgm:else name="Name62">
        <dgm:choose name="Name63">
          <dgm:if name="Name64" func="var" arg="dir" op="equ" val="norm">
            <dgm:choose name="Name65">
              <dgm:if name="Name66" axis="des" func="maxDepth" op="gt" val="1">
                <dgm:alg type="composite">
                  <dgm:param type="ar" val="1.2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primFontSz" for="ch" forName="desTx7" refType="primFontSz" refFor="ch" refForName="desTx1" op="equ"/>
                  <dgm:constr type="userD" refType="w" fact="0.0097"/>
                  <dgm:constr type="ctrX" for="ch" forName="dot1" refType="w" fact="0.3909"/>
                  <dgm:constr type="ctrY" for="ch" forName="dot1" refType="h" fact="0.8342"/>
                  <dgm:constr type="w" for="ch" forName="dot1" refType="userD"/>
                  <dgm:constr type="h" for="ch" forName="dot1" refType="userD"/>
                  <dgm:constr type="ctrX" for="ch" forName="dot2" refType="w" fact="0.3721"/>
                  <dgm:constr type="ctrY" for="ch" forName="dot2" refType="h" fact="0.8448"/>
                  <dgm:constr type="w" for="ch" forName="dot2" refType="userD"/>
                  <dgm:constr type="h" for="ch" forName="dot2" refType="userD"/>
                  <dgm:constr type="ctrX" for="ch" forName="dot3" refType="w" fact="0.353"/>
                  <dgm:constr type="ctrY" for="ch" forName="dot3" refType="h" fact="0.8539"/>
                  <dgm:constr type="w" for="ch" forName="dot3" refType="userD"/>
                  <dgm:constr type="h" for="ch" forName="dot3" refType="userD"/>
                  <dgm:constr type="ctrX" for="ch" forName="dot4" refType="w" fact="0.3337"/>
                  <dgm:constr type="ctrY" for="ch" forName="dot4" refType="h" fact="0.8615"/>
                  <dgm:constr type="w" for="ch" forName="dot4" refType="userD"/>
                  <dgm:constr type="h" for="ch" forName="dot4" refType="userD"/>
                  <dgm:constr type="ctrX" for="ch" forName="dot5" refType="w" fact="0.3142"/>
                  <dgm:constr type="ctrY" for="ch" forName="dot5" refType="h" fact="0.8676"/>
                  <dgm:constr type="w" for="ch" forName="dot5" refType="userD"/>
                  <dgm:constr type="h" for="ch" forName="dot5" refType="userD"/>
                  <dgm:constr type="ctrX" for="ch" forName="dot6" refType="w" fact="0.5088"/>
                  <dgm:constr type="ctrY" for="ch" forName="dot6" refType="h" fact="0.7255"/>
                  <dgm:constr type="w" for="ch" forName="dot6" refType="userD"/>
                  <dgm:constr type="h" for="ch" forName="dot6" refType="userD"/>
                  <dgm:constr type="ctrX" for="ch" forName="dot7" refType="w" fact="0.4926"/>
                  <dgm:constr type="ctrY" for="ch" forName="dot7" refType="h" fact="0.7454"/>
                  <dgm:constr type="w" for="ch" forName="dot7" refType="userD"/>
                  <dgm:constr type="h" for="ch" forName="dot7" refType="userD"/>
                  <dgm:constr type="ctrX" for="ch" forName="dot8" refType="w" fact="0.5836"/>
                  <dgm:constr type="ctrY" for="ch" forName="dot8" refType="h" fact="0.6026"/>
                  <dgm:constr type="w" for="ch" forName="dot8" refType="userD"/>
                  <dgm:constr type="h" for="ch" forName="dot8" refType="userD"/>
                  <dgm:constr type="ctrX" for="ch" forName="dot9" refType="w" fact="0.6371"/>
                  <dgm:constr type="ctrY" for="ch" forName="dot9" refType="h" fact="0.4632"/>
                  <dgm:constr type="w" for="ch" forName="dot9" refType="userD"/>
                  <dgm:constr type="h" for="ch" forName="dot9" refType="userD"/>
                  <dgm:constr type="ctrX" for="ch" forName="dot10" refType="w" fact="0.6701"/>
                  <dgm:constr type="ctrY" for="ch" forName="dot10" refType="h" fact="0.3187"/>
                  <dgm:constr type="w" for="ch" forName="dot10" refType="userD"/>
                  <dgm:constr type="h" for="ch" forName="dot10" refType="userD"/>
                  <dgm:constr type="ctrX" for="ch" forName="dot11" refType="w" fact="0.6853"/>
                  <dgm:constr type="ctrY" for="ch" forName="dot11" refType="h" fact="0.1763"/>
                  <dgm:constr type="w" for="ch" forName="dot11" refType="userD"/>
                  <dgm:constr type="h" for="ch" forName="dot11" refType="userD"/>
                  <dgm:constr type="ctrX" for="ch" forName="dotArrow1" refType="w" fact="0.6627"/>
                  <dgm:constr type="ctrY" for="ch" forName="dotArrow1" refType="h" fact="-0.0099"/>
                  <dgm:constr type="w" for="ch" forName="dotArrow1" refType="userD"/>
                  <dgm:constr type="h" for="ch" forName="dotArrow1" refType="userD"/>
                  <dgm:constr type="ctrX" for="ch" forName="dotArrow2" refType="w" fact="0.6773"/>
                  <dgm:constr type="ctrY" for="ch" forName="dotArrow2" refType="h" fact="-0.0239"/>
                  <dgm:constr type="w" for="ch" forName="dotArrow2" refType="userD"/>
                  <dgm:constr type="h" for="ch" forName="dotArrow2" refType="userD"/>
                  <dgm:constr type="ctrX" for="ch" forName="dotArrow3" refType="w" fact="0.6919"/>
                  <dgm:constr type="ctrY" for="ch" forName="dotArrow3" refType="h" fact="-0.0378"/>
                  <dgm:constr type="w" for="ch" forName="dotArrow3" refType="userD"/>
                  <dgm:constr type="h" for="ch" forName="dotArrow3" refType="userD"/>
                  <dgm:constr type="ctrX" for="ch" forName="dotArrow4" refType="w" fact="0.7065"/>
                  <dgm:constr type="ctrY" for="ch" forName="dotArrow4" refType="h" fact="-0.0239"/>
                  <dgm:constr type="w" for="ch" forName="dotArrow4" refType="userD"/>
                  <dgm:constr type="h" for="ch" forName="dotArrow4" refType="userD"/>
                  <dgm:constr type="ctrX" for="ch" forName="dotArrow5" refType="w" fact="0.7212"/>
                  <dgm:constr type="ctrY" for="ch" forName="dotArrow5" refType="h" fact="-0.0099"/>
                  <dgm:constr type="w" for="ch" forName="dotArrow5" refType="userD"/>
                  <dgm:constr type="h" for="ch" forName="dotArrow5" refType="userD"/>
                  <dgm:constr type="ctrX" for="ch" forName="dotArrow6" refType="w" fact="0.6919"/>
                  <dgm:constr type="ctrY" for="ch" forName="dotArrow6" refType="h" fact="-0.0084"/>
                  <dgm:constr type="w" for="ch" forName="dotArrow6" refType="userD"/>
                  <dgm:constr type="h" for="ch" forName="dotArrow6" refType="userD"/>
                  <dgm:constr type="ctrX" for="ch" forName="dotArrow7" refType="w" fact="0.6919"/>
                  <dgm:constr type="ctrY" for="ch" forName="dotArrow7" refType="h" fact="0.0211"/>
                  <dgm:constr type="w" for="ch" forName="dotArrow7" refType="userD"/>
                  <dgm:constr type="h" for="ch" forName="dotArrow7" refType="userD"/>
                  <dgm:constr type="l" for="ch" forName="parTx1" refType="w" fact="0.2556"/>
                  <dgm:constr type="t" for="ch" forName="parTx1" refType="h" fact="0.8856"/>
                  <dgm:constr type="w" for="ch" forName="parTx1" refType="w" fact="0.2101"/>
                  <dgm:constr type="h" for="ch" forName="parTx1" refType="h" fact="0.0704"/>
                  <dgm:constr type="ctrX" for="ch" forName="picture1" refType="w" fact="0.246"/>
                  <dgm:constr type="ctrY" for="ch" forName="picture1" refType="h" fact="0.8769"/>
                  <dgm:constr type="w" for="ch" forName="picture1" refType="w" fact="0.0974"/>
                  <dgm:constr type="h" for="ch" forName="picture1" refType="h" fact="0.1218"/>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4535"/>
                  <dgm:constr type="t" for="ch" forName="parTx2" refType="h" fact="0.7956"/>
                  <dgm:constr type="w" for="ch" forName="parTx2" refType="w" fact="0.2101"/>
                  <dgm:constr type="h" for="ch" forName="parTx2" refType="h" fact="0.0704"/>
                  <dgm:constr type="ctrX" for="ch" forName="picture2" refType="w" fact="0.4439"/>
                  <dgm:constr type="ctrY" for="ch" forName="picture2" refType="h" fact="0.787"/>
                  <dgm:constr type="w" for="ch" forName="picture2" refType="w" fact="0.0974"/>
                  <dgm:constr type="h" for="ch" forName="picture2" refType="h" fact="0.1218"/>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511"/>
                  <dgm:constr type="t" for="ch" forName="parTx3" refType="h" fact="0.673"/>
                  <dgm:constr type="w" for="ch" forName="parTx3" refType="w" fact="0.2101"/>
                  <dgm:constr type="h" for="ch" forName="parTx3" refType="h" fact="0.0704"/>
                  <dgm:constr type="ctrX" for="ch" forName="picture3" refType="w" fact="0.5415"/>
                  <dgm:constr type="ctrY" for="ch" forName="picture3" refType="h" fact="0.6644"/>
                  <dgm:constr type="w" for="ch" forName="picture3" refType="w" fact="0.0974"/>
                  <dgm:constr type="h" for="ch" forName="picture3" refType="h" fact="0.1218"/>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6132"/>
                  <dgm:constr type="t" for="ch" forName="parTx4" refType="h" fact="0.538"/>
                  <dgm:constr type="w" for="ch" forName="parTx4" refType="w" fact="0.2101"/>
                  <dgm:constr type="h" for="ch" forName="parTx4" refType="h" fact="0.0704"/>
                  <dgm:constr type="ctrX" for="ch" forName="picture4" refType="w" fact="0.6037"/>
                  <dgm:constr type="ctrY" for="ch" forName="picture4" refType="h" fact="0.5294"/>
                  <dgm:constr type="w" for="ch" forName="picture4" refType="w" fact="0.0974"/>
                  <dgm:constr type="h" for="ch" forName="picture4" refType="h" fact="0.1218"/>
                  <dgm:constr type="l" for="ch" forName="desTx4" refType="r" refFor="ch" refForName="parTx4"/>
                  <dgm:constr type="r" for="ch" forName="desTx4" refType="w"/>
                  <dgm:constr type="t" for="ch" forName="desTx4" refType="t" refFor="ch" refForName="parTx4"/>
                  <dgm:constr type="h" for="ch" forName="desTx4" refType="h" refFor="ch" refForName="parTx4"/>
                  <dgm:constr type="l" for="ch" forName="parTx5" refType="w" fact="0.6576"/>
                  <dgm:constr type="t" for="ch" forName="parTx5" refType="h" fact="0.3951"/>
                  <dgm:constr type="w" for="ch" forName="parTx5" refType="w" fact="0.2101"/>
                  <dgm:constr type="h" for="ch" forName="parTx5" refType="h" fact="0.0704"/>
                  <dgm:constr type="ctrX" for="ch" forName="picture5" refType="w" fact="0.648"/>
                  <dgm:constr type="ctrY" for="ch" forName="picture5" refType="h" fact="0.3864"/>
                  <dgm:constr type="w" for="ch" forName="picture5" refType="w" fact="0.0974"/>
                  <dgm:constr type="h" for="ch" forName="picture5" refType="h" fact="0.1218"/>
                  <dgm:constr type="l" for="ch" forName="desTx5" refType="r" refFor="ch" refForName="parTx5"/>
                  <dgm:constr type="r" for="ch" forName="desTx5" refType="w"/>
                  <dgm:constr type="t" for="ch" forName="desTx5" refType="t" refFor="ch" refForName="parTx5"/>
                  <dgm:constr type="h" for="ch" forName="desTx5" refType="h" refFor="ch" refForName="parTx5"/>
                  <dgm:constr type="l" for="ch" forName="parTx6" refType="w" fact="0.6828"/>
                  <dgm:constr type="t" for="ch" forName="parTx6" refType="h" fact="0.2531"/>
                  <dgm:constr type="w" for="ch" forName="parTx6" refType="w" fact="0.2101"/>
                  <dgm:constr type="h" for="ch" forName="parTx6" refType="h" fact="0.0704"/>
                  <dgm:constr type="ctrX" for="ch" forName="picture6" refType="w" fact="0.6733"/>
                  <dgm:constr type="ctrY" for="ch" forName="picture6" refType="h" fact="0.2444"/>
                  <dgm:constr type="w" for="ch" forName="picture6" refType="w" fact="0.0974"/>
                  <dgm:constr type="h" for="ch" forName="picture6" refType="h" fact="0.1218"/>
                  <dgm:constr type="l" for="ch" forName="desTx6" refType="r" refFor="ch" refForName="parTx6"/>
                  <dgm:constr type="r" for="ch" forName="desTx6" refType="w"/>
                  <dgm:constr type="t" for="ch" forName="desTx6" refType="t" refFor="ch" refForName="parTx6"/>
                  <dgm:constr type="h" for="ch" forName="desTx6" refType="h" refFor="ch" refForName="parTx6"/>
                  <dgm:constr type="l" for="ch" forName="parTx7" refType="w" fact="0.6966"/>
                  <dgm:constr type="t" for="ch" forName="parTx7" refType="h" fact="0.1162"/>
                  <dgm:constr type="w" for="ch" forName="parTx7" refType="w" fact="0.2101"/>
                  <dgm:constr type="h" for="ch" forName="parTx7" refType="h" fact="0.0704"/>
                  <dgm:constr type="ctrX" for="ch" forName="picture7" refType="w" fact="0.6871"/>
                  <dgm:constr type="ctrY" for="ch" forName="picture7" refType="h" fact="0.1075"/>
                  <dgm:constr type="w" for="ch" forName="picture7" refType="w" fact="0.0974"/>
                  <dgm:constr type="h" for="ch" forName="picture7" refType="h" fact="0.1218"/>
                  <dgm:constr type="l" for="ch" forName="desTx7" refType="r" refFor="ch" refForName="parTx7"/>
                  <dgm:constr type="r" for="ch" forName="desTx7" refType="w"/>
                  <dgm:constr type="t" for="ch" forName="desTx7" refType="t" refFor="ch" refForName="parTx7"/>
                  <dgm:constr type="h" for="ch" forName="desTx7" refType="h" refFor="ch" refForName="parTx7"/>
                </dgm:constrLst>
              </dgm:if>
              <dgm:else name="Name67">
                <dgm:alg type="composite">
                  <dgm:param type="ar" val="1.096"/>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userD" refType="w" fact="0.0111"/>
                  <dgm:constr type="ctrX" for="ch" forName="dot1" refType="w" fact="0.4459"/>
                  <dgm:constr type="ctrY" for="ch" forName="dot1" refType="h" fact="0.8342"/>
                  <dgm:constr type="w" for="ch" forName="dot1" refType="userD"/>
                  <dgm:constr type="h" for="ch" forName="dot1" refType="userD"/>
                  <dgm:constr type="ctrX" for="ch" forName="dot2" refType="w" fact="0.4244"/>
                  <dgm:constr type="ctrY" for="ch" forName="dot2" refType="h" fact="0.8448"/>
                  <dgm:constr type="w" for="ch" forName="dot2" refType="userD"/>
                  <dgm:constr type="h" for="ch" forName="dot2" refType="userD"/>
                  <dgm:constr type="ctrX" for="ch" forName="dot3" refType="w" fact="0.4026"/>
                  <dgm:constr type="ctrY" for="ch" forName="dot3" refType="h" fact="0.8539"/>
                  <dgm:constr type="w" for="ch" forName="dot3" refType="userD"/>
                  <dgm:constr type="h" for="ch" forName="dot3" refType="userD"/>
                  <dgm:constr type="ctrX" for="ch" forName="dot4" refType="w" fact="0.3806"/>
                  <dgm:constr type="ctrY" for="ch" forName="dot4" refType="h" fact="0.8615"/>
                  <dgm:constr type="w" for="ch" forName="dot4" refType="userD"/>
                  <dgm:constr type="h" for="ch" forName="dot4" refType="userD"/>
                  <dgm:constr type="ctrX" for="ch" forName="dot5" refType="w" fact="0.3584"/>
                  <dgm:constr type="ctrY" for="ch" forName="dot5" refType="h" fact="0.8676"/>
                  <dgm:constr type="w" for="ch" forName="dot5" refType="userD"/>
                  <dgm:constr type="h" for="ch" forName="dot5" refType="userD"/>
                  <dgm:constr type="ctrX" for="ch" forName="dot6" refType="w" fact="0.5803"/>
                  <dgm:constr type="ctrY" for="ch" forName="dot6" refType="h" fact="0.7255"/>
                  <dgm:constr type="w" for="ch" forName="dot6" refType="userD"/>
                  <dgm:constr type="h" for="ch" forName="dot6" refType="userD"/>
                  <dgm:constr type="ctrX" for="ch" forName="dot7" refType="w" fact="0.5618"/>
                  <dgm:constr type="ctrY" for="ch" forName="dot7" refType="h" fact="0.7454"/>
                  <dgm:constr type="w" for="ch" forName="dot7" refType="userD"/>
                  <dgm:constr type="h" for="ch" forName="dot7" refType="userD"/>
                  <dgm:constr type="ctrX" for="ch" forName="dot8" refType="w" fact="0.6656"/>
                  <dgm:constr type="ctrY" for="ch" forName="dot8" refType="h" fact="0.6026"/>
                  <dgm:constr type="w" for="ch" forName="dot8" refType="userD"/>
                  <dgm:constr type="h" for="ch" forName="dot8" refType="userD"/>
                  <dgm:constr type="ctrX" for="ch" forName="dot9" refType="w" fact="0.7266"/>
                  <dgm:constr type="ctrY" for="ch" forName="dot9" refType="h" fact="0.4632"/>
                  <dgm:constr type="w" for="ch" forName="dot9" refType="userD"/>
                  <dgm:constr type="h" for="ch" forName="dot9" refType="userD"/>
                  <dgm:constr type="ctrX" for="ch" forName="dot10" refType="w" fact="0.7643"/>
                  <dgm:constr type="ctrY" for="ch" forName="dot10" refType="h" fact="0.3187"/>
                  <dgm:constr type="w" for="ch" forName="dot10" refType="userD"/>
                  <dgm:constr type="h" for="ch" forName="dot10" refType="userD"/>
                  <dgm:constr type="ctrX" for="ch" forName="dot11" refType="w" fact="0.7816"/>
                  <dgm:constr type="ctrY" for="ch" forName="dot11" refType="h" fact="0.1763"/>
                  <dgm:constr type="w" for="ch" forName="dot11" refType="userD"/>
                  <dgm:constr type="h" for="ch" forName="dot11" refType="userD"/>
                  <dgm:constr type="ctrX" for="ch" forName="dotArrow1" refType="w" fact="0.7558"/>
                  <dgm:constr type="ctrY" for="ch" forName="dotArrow1" refType="h" fact="-0.0099"/>
                  <dgm:constr type="w" for="ch" forName="dotArrow1" refType="userD"/>
                  <dgm:constr type="h" for="ch" forName="dotArrow1" refType="userD"/>
                  <dgm:constr type="ctrX" for="ch" forName="dotArrow2" refType="w" fact="0.7725"/>
                  <dgm:constr type="ctrY" for="ch" forName="dotArrow2" refType="h" fact="-0.0239"/>
                  <dgm:constr type="w" for="ch" forName="dotArrow2" refType="userD"/>
                  <dgm:constr type="h" for="ch" forName="dotArrow2" refType="userD"/>
                  <dgm:constr type="ctrX" for="ch" forName="dotArrow3" refType="w" fact="0.7892"/>
                  <dgm:constr type="ctrY" for="ch" forName="dotArrow3" refType="h" fact="-0.0378"/>
                  <dgm:constr type="w" for="ch" forName="dotArrow3" refType="userD"/>
                  <dgm:constr type="h" for="ch" forName="dotArrow3" refType="userD"/>
                  <dgm:constr type="ctrX" for="ch" forName="dotArrow4" refType="w" fact="0.8058"/>
                  <dgm:constr type="ctrY" for="ch" forName="dotArrow4" refType="h" fact="-0.0239"/>
                  <dgm:constr type="w" for="ch" forName="dotArrow4" refType="userD"/>
                  <dgm:constr type="h" for="ch" forName="dotArrow4" refType="userD"/>
                  <dgm:constr type="ctrX" for="ch" forName="dotArrow5" refType="w" fact="0.8225"/>
                  <dgm:constr type="ctrY" for="ch" forName="dotArrow5" refType="h" fact="-0.0099"/>
                  <dgm:constr type="w" for="ch" forName="dotArrow5" refType="userD"/>
                  <dgm:constr type="h" for="ch" forName="dotArrow5" refType="userD"/>
                  <dgm:constr type="ctrX" for="ch" forName="dotArrow6" refType="w" fact="0.7892"/>
                  <dgm:constr type="ctrY" for="ch" forName="dotArrow6" refType="h" fact="-0.0084"/>
                  <dgm:constr type="w" for="ch" forName="dotArrow6" refType="userD"/>
                  <dgm:constr type="h" for="ch" forName="dotArrow6" refType="userD"/>
                  <dgm:constr type="ctrX" for="ch" forName="dotArrow7" refType="w" fact="0.7892"/>
                  <dgm:constr type="ctrY" for="ch" forName="dotArrow7" refType="h" fact="0.0211"/>
                  <dgm:constr type="w" for="ch" forName="dotArrow7" refType="userD"/>
                  <dgm:constr type="h" for="ch" forName="dotArrow7" refType="userD"/>
                  <dgm:constr type="l" for="ch" forName="parTx1" refType="w" fact="0.2915"/>
                  <dgm:constr type="t" for="ch" forName="parTx1" refType="h" fact="0.8845"/>
                  <dgm:constr type="w" for="ch" forName="parTx1" refType="w" fact="0.2396"/>
                  <dgm:constr type="h" for="ch" forName="parTx1" refType="h" fact="0.0704"/>
                  <dgm:constr type="ctrX" for="ch" forName="picture1" refType="w" fact="0.2806"/>
                  <dgm:constr type="ctrY" for="ch" forName="picture1" refType="h" fact="0.8769"/>
                  <dgm:constr type="w" for="ch" forName="picture1" refType="w" fact="0.1111"/>
                  <dgm:constr type="h" for="ch" forName="picture1" refType="h" fact="0.1218"/>
                  <dgm:constr type="l" for="ch" forName="parTx2" refType="w" fact="0.5172"/>
                  <dgm:constr type="t" for="ch" forName="parTx2" refType="h" fact="0.7946"/>
                  <dgm:constr type="w" for="ch" forName="parTx2" refType="w" fact="0.2396"/>
                  <dgm:constr type="h" for="ch" forName="parTx2" refType="h" fact="0.0704"/>
                  <dgm:constr type="ctrX" for="ch" forName="picture2" refType="w" fact="0.5063"/>
                  <dgm:constr type="ctrY" for="ch" forName="picture2" refType="h" fact="0.787"/>
                  <dgm:constr type="w" for="ch" forName="picture2" refType="w" fact="0.1111"/>
                  <dgm:constr type="h" for="ch" forName="picture2" refType="h" fact="0.1218"/>
                  <dgm:constr type="l" for="ch" forName="parTx3" refType="w" fact="0.6285"/>
                  <dgm:constr type="t" for="ch" forName="parTx3" refType="h" fact="0.672"/>
                  <dgm:constr type="w" for="ch" forName="parTx3" refType="w" fact="0.2396"/>
                  <dgm:constr type="h" for="ch" forName="parTx3" refType="h" fact="0.0704"/>
                  <dgm:constr type="ctrX" for="ch" forName="picture3" refType="w" fact="0.6176"/>
                  <dgm:constr type="ctrY" for="ch" forName="picture3" refType="h" fact="0.6644"/>
                  <dgm:constr type="w" for="ch" forName="picture3" refType="w" fact="0.1111"/>
                  <dgm:constr type="h" for="ch" forName="picture3" refType="h" fact="0.1218"/>
                  <dgm:constr type="l" for="ch" forName="parTx4" refType="w" fact="0.6994"/>
                  <dgm:constr type="t" for="ch" forName="parTx4" refType="h" fact="0.5369"/>
                  <dgm:constr type="w" for="ch" forName="parTx4" refType="w" fact="0.2396"/>
                  <dgm:constr type="h" for="ch" forName="parTx4" refType="h" fact="0.0704"/>
                  <dgm:constr type="ctrX" for="ch" forName="picture4" refType="w" fact="0.6885"/>
                  <dgm:constr type="ctrY" for="ch" forName="picture4" refType="h" fact="0.5294"/>
                  <dgm:constr type="w" for="ch" forName="picture4" refType="w" fact="0.1111"/>
                  <dgm:constr type="h" for="ch" forName="picture4" refType="h" fact="0.1218"/>
                  <dgm:constr type="l" for="ch" forName="parTx5" refType="w" fact="0.75"/>
                  <dgm:constr type="t" for="ch" forName="parTx5" refType="h" fact="0.394"/>
                  <dgm:constr type="w" for="ch" forName="parTx5" refType="w" fact="0.2396"/>
                  <dgm:constr type="h" for="ch" forName="parTx5" refType="h" fact="0.0704"/>
                  <dgm:constr type="ctrX" for="ch" forName="picture5" refType="w" fact="0.7391"/>
                  <dgm:constr type="ctrY" for="ch" forName="picture5" refType="h" fact="0.3864"/>
                  <dgm:constr type="w" for="ch" forName="picture5" refType="w" fact="0.1111"/>
                  <dgm:constr type="h" for="ch" forName="picture5" refType="h" fact="0.1218"/>
                  <dgm:constr type="l" for="ch" forName="parTx6" refType="w" fact="0.7788"/>
                  <dgm:constr type="t" for="ch" forName="parTx6" refType="h" fact="0.252"/>
                  <dgm:constr type="w" for="ch" forName="parTx6" refType="w" fact="0.2396"/>
                  <dgm:constr type="h" for="ch" forName="parTx6" refType="h" fact="0.0704"/>
                  <dgm:constr type="ctrX" for="ch" forName="picture6" refType="w" fact="0.7679"/>
                  <dgm:constr type="ctrY" for="ch" forName="picture6" refType="h" fact="0.2444"/>
                  <dgm:constr type="w" for="ch" forName="picture6" refType="w" fact="0.1111"/>
                  <dgm:constr type="h" for="ch" forName="picture6" refType="h" fact="0.1218"/>
                  <dgm:constr type="l" for="ch" forName="parTx7" refType="w" fact="0.7945"/>
                  <dgm:constr type="t" for="ch" forName="parTx7" refType="h" fact="0.1151"/>
                  <dgm:constr type="w" for="ch" forName="parTx7" refType="w" fact="0.2396"/>
                  <dgm:constr type="h" for="ch" forName="parTx7" refType="h" fact="0.0704"/>
                  <dgm:constr type="ctrX" for="ch" forName="picture7" refType="w" fact="0.7836"/>
                  <dgm:constr type="ctrY" for="ch" forName="picture7" refType="h" fact="0.1075"/>
                  <dgm:constr type="w" for="ch" forName="picture7" refType="w" fact="0.1111"/>
                  <dgm:constr type="h" for="ch" forName="picture7" refType="h" fact="0.1218"/>
                </dgm:constrLst>
              </dgm:else>
            </dgm:choose>
          </dgm:if>
          <dgm:else name="Name68">
            <dgm:choose name="Name69">
              <dgm:if name="Name70" axis="des" func="maxDepth" op="gt" val="1">
                <dgm:alg type="composite">
                  <dgm:param type="ar" val="1.2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primFontSz" for="ch" forName="desTx7" refType="primFontSz" refFor="ch" refForName="desTx1" op="equ"/>
                  <dgm:constr type="userD" refType="w" fact="0.0097"/>
                  <dgm:constr type="ctrX" for="ch" forName="dot1" refType="w" fact="0.6091"/>
                  <dgm:constr type="ctrY" for="ch" forName="dot1" refType="h" fact="0.8342"/>
                  <dgm:constr type="w" for="ch" forName="dot1" refType="userD"/>
                  <dgm:constr type="h" for="ch" forName="dot1" refType="userD"/>
                  <dgm:constr type="ctrX" for="ch" forName="dot2" refType="w" fact="0.6279"/>
                  <dgm:constr type="ctrY" for="ch" forName="dot2" refType="h" fact="0.8448"/>
                  <dgm:constr type="w" for="ch" forName="dot2" refType="userD"/>
                  <dgm:constr type="h" for="ch" forName="dot2" refType="userD"/>
                  <dgm:constr type="ctrX" for="ch" forName="dot3" refType="w" fact="0.647"/>
                  <dgm:constr type="ctrY" for="ch" forName="dot3" refType="h" fact="0.8539"/>
                  <dgm:constr type="w" for="ch" forName="dot3" refType="userD"/>
                  <dgm:constr type="h" for="ch" forName="dot3" refType="userD"/>
                  <dgm:constr type="ctrX" for="ch" forName="dot4" refType="w" fact="0.6663"/>
                  <dgm:constr type="ctrY" for="ch" forName="dot4" refType="h" fact="0.8615"/>
                  <dgm:constr type="w" for="ch" forName="dot4" refType="userD"/>
                  <dgm:constr type="h" for="ch" forName="dot4" refType="userD"/>
                  <dgm:constr type="ctrX" for="ch" forName="dot5" refType="w" fact="0.6858"/>
                  <dgm:constr type="ctrY" for="ch" forName="dot5" refType="h" fact="0.8676"/>
                  <dgm:constr type="w" for="ch" forName="dot5" refType="userD"/>
                  <dgm:constr type="h" for="ch" forName="dot5" refType="userD"/>
                  <dgm:constr type="ctrX" for="ch" forName="dot6" refType="w" fact="0.4912"/>
                  <dgm:constr type="ctrY" for="ch" forName="dot6" refType="h" fact="0.7255"/>
                  <dgm:constr type="w" for="ch" forName="dot6" refType="userD"/>
                  <dgm:constr type="h" for="ch" forName="dot6" refType="userD"/>
                  <dgm:constr type="ctrX" for="ch" forName="dot7" refType="w" fact="0.5074"/>
                  <dgm:constr type="ctrY" for="ch" forName="dot7" refType="h" fact="0.7454"/>
                  <dgm:constr type="w" for="ch" forName="dot7" refType="userD"/>
                  <dgm:constr type="h" for="ch" forName="dot7" refType="userD"/>
                  <dgm:constr type="ctrX" for="ch" forName="dot8" refType="w" fact="0.4164"/>
                  <dgm:constr type="ctrY" for="ch" forName="dot8" refType="h" fact="0.6026"/>
                  <dgm:constr type="w" for="ch" forName="dot8" refType="userD"/>
                  <dgm:constr type="h" for="ch" forName="dot8" refType="userD"/>
                  <dgm:constr type="ctrX" for="ch" forName="dot9" refType="w" fact="0.3629"/>
                  <dgm:constr type="ctrY" for="ch" forName="dot9" refType="h" fact="0.4632"/>
                  <dgm:constr type="w" for="ch" forName="dot9" refType="userD"/>
                  <dgm:constr type="h" for="ch" forName="dot9" refType="userD"/>
                  <dgm:constr type="ctrX" for="ch" forName="dot10" refType="w" fact="0.3299"/>
                  <dgm:constr type="ctrY" for="ch" forName="dot10" refType="h" fact="0.3187"/>
                  <dgm:constr type="w" for="ch" forName="dot10" refType="userD"/>
                  <dgm:constr type="h" for="ch" forName="dot10" refType="userD"/>
                  <dgm:constr type="ctrX" for="ch" forName="dot11" refType="w" fact="0.3147"/>
                  <dgm:constr type="ctrY" for="ch" forName="dot11" refType="h" fact="0.1763"/>
                  <dgm:constr type="w" for="ch" forName="dot11" refType="userD"/>
                  <dgm:constr type="h" for="ch" forName="dot11" refType="userD"/>
                  <dgm:constr type="ctrX" for="ch" forName="dotArrow1" refType="w" fact="0.3373"/>
                  <dgm:constr type="ctrY" for="ch" forName="dotArrow1" refType="h" fact="-0.0099"/>
                  <dgm:constr type="w" for="ch" forName="dotArrow1" refType="userD"/>
                  <dgm:constr type="h" for="ch" forName="dotArrow1" refType="userD"/>
                  <dgm:constr type="ctrX" for="ch" forName="dotArrow2" refType="w" fact="0.3227"/>
                  <dgm:constr type="ctrY" for="ch" forName="dotArrow2" refType="h" fact="-0.0239"/>
                  <dgm:constr type="w" for="ch" forName="dotArrow2" refType="userD"/>
                  <dgm:constr type="h" for="ch" forName="dotArrow2" refType="userD"/>
                  <dgm:constr type="ctrX" for="ch" forName="dotArrow3" refType="w" fact="0.3081"/>
                  <dgm:constr type="ctrY" for="ch" forName="dotArrow3" refType="h" fact="-0.0378"/>
                  <dgm:constr type="w" for="ch" forName="dotArrow3" refType="userD"/>
                  <dgm:constr type="h" for="ch" forName="dotArrow3" refType="userD"/>
                  <dgm:constr type="ctrX" for="ch" forName="dotArrow4" refType="w" fact="0.2935"/>
                  <dgm:constr type="ctrY" for="ch" forName="dotArrow4" refType="h" fact="-0.0239"/>
                  <dgm:constr type="w" for="ch" forName="dotArrow4" refType="userD"/>
                  <dgm:constr type="h" for="ch" forName="dotArrow4" refType="userD"/>
                  <dgm:constr type="ctrX" for="ch" forName="dotArrow5" refType="w" fact="0.2788"/>
                  <dgm:constr type="ctrY" for="ch" forName="dotArrow5" refType="h" fact="-0.0099"/>
                  <dgm:constr type="w" for="ch" forName="dotArrow5" refType="userD"/>
                  <dgm:constr type="h" for="ch" forName="dotArrow5" refType="userD"/>
                  <dgm:constr type="ctrX" for="ch" forName="dotArrow6" refType="w" fact="0.3081"/>
                  <dgm:constr type="ctrY" for="ch" forName="dotArrow6" refType="h" fact="-0.0084"/>
                  <dgm:constr type="w" for="ch" forName="dotArrow6" refType="userD"/>
                  <dgm:constr type="h" for="ch" forName="dotArrow6" refType="userD"/>
                  <dgm:constr type="ctrX" for="ch" forName="dotArrow7" refType="w" fact="0.3081"/>
                  <dgm:constr type="ctrY" for="ch" forName="dotArrow7" refType="h" fact="0.0211"/>
                  <dgm:constr type="w" for="ch" forName="dotArrow7" refType="userD"/>
                  <dgm:constr type="h" for="ch" forName="dotArrow7" refType="userD"/>
                  <dgm:constr type="r" for="ch" forName="parTx1" refType="w" fact="0.7444"/>
                  <dgm:constr type="t" for="ch" forName="parTx1" refType="h" fact="0.8856"/>
                  <dgm:constr type="w" for="ch" forName="parTx1" refType="w" fact="0.2101"/>
                  <dgm:constr type="h" for="ch" forName="parTx1" refType="h" fact="0.0704"/>
                  <dgm:constr type="ctrX" for="ch" forName="picture1" refType="w" fact="0.754"/>
                  <dgm:constr type="ctrY" for="ch" forName="picture1" refType="h" fact="0.8769"/>
                  <dgm:constr type="w" for="ch" forName="picture1" refType="w" fact="0.0974"/>
                  <dgm:constr type="h" for="ch" forName="picture1" refType="h" fact="0.1218"/>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5465"/>
                  <dgm:constr type="t" for="ch" forName="parTx2" refType="h" fact="0.7956"/>
                  <dgm:constr type="w" for="ch" forName="parTx2" refType="w" fact="0.2101"/>
                  <dgm:constr type="h" for="ch" forName="parTx2" refType="h" fact="0.0704"/>
                  <dgm:constr type="ctrX" for="ch" forName="picture2" refType="w" fact="0.5561"/>
                  <dgm:constr type="ctrY" for="ch" forName="picture2" refType="h" fact="0.787"/>
                  <dgm:constr type="w" for="ch" forName="picture2" refType="w" fact="0.0974"/>
                  <dgm:constr type="h" for="ch" forName="picture2" refType="h" fact="0.1218"/>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489"/>
                  <dgm:constr type="t" for="ch" forName="parTx3" refType="h" fact="0.673"/>
                  <dgm:constr type="w" for="ch" forName="parTx3" refType="w" fact="0.2101"/>
                  <dgm:constr type="h" for="ch" forName="parTx3" refType="h" fact="0.0704"/>
                  <dgm:constr type="ctrX" for="ch" forName="picture3" refType="w" fact="0.4585"/>
                  <dgm:constr type="ctrY" for="ch" forName="picture3" refType="h" fact="0.6644"/>
                  <dgm:constr type="w" for="ch" forName="picture3" refType="w" fact="0.0974"/>
                  <dgm:constr type="h" for="ch" forName="picture3" refType="h" fact="0.1218"/>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3868"/>
                  <dgm:constr type="t" for="ch" forName="parTx4" refType="h" fact="0.538"/>
                  <dgm:constr type="w" for="ch" forName="parTx4" refType="w" fact="0.2101"/>
                  <dgm:constr type="h" for="ch" forName="parTx4" refType="h" fact="0.0704"/>
                  <dgm:constr type="ctrX" for="ch" forName="picture4" refType="w" fact="0.3963"/>
                  <dgm:constr type="ctrY" for="ch" forName="picture4" refType="h" fact="0.5294"/>
                  <dgm:constr type="w" for="ch" forName="picture4" refType="w" fact="0.0974"/>
                  <dgm:constr type="h" for="ch" forName="picture4" refType="h" fact="0.1218"/>
                  <dgm:constr type="r" for="ch" forName="desTx4" refType="l" refFor="ch" refForName="parTx4"/>
                  <dgm:constr type="l" for="ch" forName="desTx4"/>
                  <dgm:constr type="t" for="ch" forName="desTx4" refType="t" refFor="ch" refForName="parTx4"/>
                  <dgm:constr type="h" for="ch" forName="desTx4" refType="h" refFor="ch" refForName="parTx4"/>
                  <dgm:constr type="r" for="ch" forName="parTx5" refType="w" fact="0.3424"/>
                  <dgm:constr type="t" for="ch" forName="parTx5" refType="h" fact="0.3951"/>
                  <dgm:constr type="w" for="ch" forName="parTx5" refType="w" fact="0.2101"/>
                  <dgm:constr type="h" for="ch" forName="parTx5" refType="h" fact="0.0704"/>
                  <dgm:constr type="ctrX" for="ch" forName="picture5" refType="w" fact="0.352"/>
                  <dgm:constr type="ctrY" for="ch" forName="picture5" refType="h" fact="0.3864"/>
                  <dgm:constr type="w" for="ch" forName="picture5" refType="w" fact="0.0974"/>
                  <dgm:constr type="h" for="ch" forName="picture5" refType="h" fact="0.1218"/>
                  <dgm:constr type="r" for="ch" forName="desTx5" refType="l" refFor="ch" refForName="parTx5"/>
                  <dgm:constr type="l" for="ch" forName="desTx5"/>
                  <dgm:constr type="t" for="ch" forName="desTx5" refType="t" refFor="ch" refForName="parTx5"/>
                  <dgm:constr type="h" for="ch" forName="desTx5" refType="h" refFor="ch" refForName="parTx5"/>
                  <dgm:constr type="r" for="ch" forName="parTx6" refType="w" fact="0.3172"/>
                  <dgm:constr type="t" for="ch" forName="parTx6" refType="h" fact="0.2531"/>
                  <dgm:constr type="w" for="ch" forName="parTx6" refType="w" fact="0.2101"/>
                  <dgm:constr type="h" for="ch" forName="parTx6" refType="h" fact="0.0704"/>
                  <dgm:constr type="ctrX" for="ch" forName="picture6" refType="w" fact="0.3267"/>
                  <dgm:constr type="ctrY" for="ch" forName="picture6" refType="h" fact="0.2444"/>
                  <dgm:constr type="w" for="ch" forName="picture6" refType="w" fact="0.0974"/>
                  <dgm:constr type="h" for="ch" forName="picture6" refType="h" fact="0.1218"/>
                  <dgm:constr type="r" for="ch" forName="desTx6" refType="l" refFor="ch" refForName="parTx6"/>
                  <dgm:constr type="l" for="ch" forName="desTx6"/>
                  <dgm:constr type="t" for="ch" forName="desTx6" refType="t" refFor="ch" refForName="parTx6"/>
                  <dgm:constr type="h" for="ch" forName="desTx6" refType="h" refFor="ch" refForName="parTx6"/>
                  <dgm:constr type="r" for="ch" forName="parTx7" refType="w" fact="0.3034"/>
                  <dgm:constr type="t" for="ch" forName="parTx7" refType="h" fact="0.1162"/>
                  <dgm:constr type="w" for="ch" forName="parTx7" refType="w" fact="0.2101"/>
                  <dgm:constr type="h" for="ch" forName="parTx7" refType="h" fact="0.0704"/>
                  <dgm:constr type="ctrX" for="ch" forName="picture7" refType="w" fact="0.3129"/>
                  <dgm:constr type="ctrY" for="ch" forName="picture7" refType="h" fact="0.1075"/>
                  <dgm:constr type="w" for="ch" forName="picture7" refType="w" fact="0.0974"/>
                  <dgm:constr type="h" for="ch" forName="picture7" refType="h" fact="0.1218"/>
                  <dgm:constr type="r" for="ch" forName="desTx7" refType="l" refFor="ch" refForName="parTx7"/>
                  <dgm:constr type="l" for="ch" forName="desTx7"/>
                  <dgm:constr type="t" for="ch" forName="desTx7" refType="t" refFor="ch" refForName="parTx7"/>
                  <dgm:constr type="h" for="ch" forName="desTx7" refType="h" refFor="ch" refForName="parTx7"/>
                </dgm:constrLst>
              </dgm:if>
              <dgm:else name="Name71">
                <dgm:alg type="composite">
                  <dgm:param type="ar" val="1.096"/>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userD" refType="w" fact="0.0111"/>
                  <dgm:constr type="ctrX" for="ch" forName="dot1" refType="w" fact="0.5541"/>
                  <dgm:constr type="ctrY" for="ch" forName="dot1" refType="h" fact="0.8342"/>
                  <dgm:constr type="w" for="ch" forName="dot1" refType="userD"/>
                  <dgm:constr type="h" for="ch" forName="dot1" refType="userD"/>
                  <dgm:constr type="ctrX" for="ch" forName="dot2" refType="w" fact="0.5756"/>
                  <dgm:constr type="ctrY" for="ch" forName="dot2" refType="h" fact="0.8448"/>
                  <dgm:constr type="w" for="ch" forName="dot2" refType="userD"/>
                  <dgm:constr type="h" for="ch" forName="dot2" refType="userD"/>
                  <dgm:constr type="ctrX" for="ch" forName="dot3" refType="w" fact="0.5974"/>
                  <dgm:constr type="ctrY" for="ch" forName="dot3" refType="h" fact="0.8539"/>
                  <dgm:constr type="w" for="ch" forName="dot3" refType="userD"/>
                  <dgm:constr type="h" for="ch" forName="dot3" refType="userD"/>
                  <dgm:constr type="ctrX" for="ch" forName="dot4" refType="w" fact="0.6194"/>
                  <dgm:constr type="ctrY" for="ch" forName="dot4" refType="h" fact="0.8615"/>
                  <dgm:constr type="w" for="ch" forName="dot4" refType="userD"/>
                  <dgm:constr type="h" for="ch" forName="dot4" refType="userD"/>
                  <dgm:constr type="ctrX" for="ch" forName="dot5" refType="w" fact="0.6416"/>
                  <dgm:constr type="ctrY" for="ch" forName="dot5" refType="h" fact="0.8676"/>
                  <dgm:constr type="w" for="ch" forName="dot5" refType="userD"/>
                  <dgm:constr type="h" for="ch" forName="dot5" refType="userD"/>
                  <dgm:constr type="ctrX" for="ch" forName="dot6" refType="w" fact="0.4197"/>
                  <dgm:constr type="ctrY" for="ch" forName="dot6" refType="h" fact="0.7255"/>
                  <dgm:constr type="w" for="ch" forName="dot6" refType="userD"/>
                  <dgm:constr type="h" for="ch" forName="dot6" refType="userD"/>
                  <dgm:constr type="ctrX" for="ch" forName="dot7" refType="w" fact="0.4382"/>
                  <dgm:constr type="ctrY" for="ch" forName="dot7" refType="h" fact="0.7454"/>
                  <dgm:constr type="w" for="ch" forName="dot7" refType="userD"/>
                  <dgm:constr type="h" for="ch" forName="dot7" refType="userD"/>
                  <dgm:constr type="ctrX" for="ch" forName="dot8" refType="w" fact="0.3344"/>
                  <dgm:constr type="ctrY" for="ch" forName="dot8" refType="h" fact="0.6026"/>
                  <dgm:constr type="w" for="ch" forName="dot8" refType="userD"/>
                  <dgm:constr type="h" for="ch" forName="dot8" refType="userD"/>
                  <dgm:constr type="ctrX" for="ch" forName="dot9" refType="w" fact="0.2734"/>
                  <dgm:constr type="ctrY" for="ch" forName="dot9" refType="h" fact="0.4632"/>
                  <dgm:constr type="w" for="ch" forName="dot9" refType="userD"/>
                  <dgm:constr type="h" for="ch" forName="dot9" refType="userD"/>
                  <dgm:constr type="ctrX" for="ch" forName="dot10" refType="w" fact="0.2357"/>
                  <dgm:constr type="ctrY" for="ch" forName="dot10" refType="h" fact="0.3187"/>
                  <dgm:constr type="w" for="ch" forName="dot10" refType="userD"/>
                  <dgm:constr type="h" for="ch" forName="dot10" refType="userD"/>
                  <dgm:constr type="ctrX" for="ch" forName="dot11" refType="w" fact="0.2184"/>
                  <dgm:constr type="ctrY" for="ch" forName="dot11" refType="h" fact="0.1763"/>
                  <dgm:constr type="w" for="ch" forName="dot11" refType="userD"/>
                  <dgm:constr type="h" for="ch" forName="dot11" refType="userD"/>
                  <dgm:constr type="ctrX" for="ch" forName="dotArrow1" refType="w" fact="0.2442"/>
                  <dgm:constr type="ctrY" for="ch" forName="dotArrow1" refType="h" fact="-0.0099"/>
                  <dgm:constr type="w" for="ch" forName="dotArrow1" refType="userD"/>
                  <dgm:constr type="h" for="ch" forName="dotArrow1" refType="userD"/>
                  <dgm:constr type="ctrX" for="ch" forName="dotArrow2" refType="w" fact="0.2275"/>
                  <dgm:constr type="ctrY" for="ch" forName="dotArrow2" refType="h" fact="-0.0239"/>
                  <dgm:constr type="w" for="ch" forName="dotArrow2" refType="userD"/>
                  <dgm:constr type="h" for="ch" forName="dotArrow2" refType="userD"/>
                  <dgm:constr type="ctrX" for="ch" forName="dotArrow3" refType="w" fact="0.2108"/>
                  <dgm:constr type="ctrY" for="ch" forName="dotArrow3" refType="h" fact="-0.0378"/>
                  <dgm:constr type="w" for="ch" forName="dotArrow3" refType="userD"/>
                  <dgm:constr type="h" for="ch" forName="dotArrow3" refType="userD"/>
                  <dgm:constr type="ctrX" for="ch" forName="dotArrow4" refType="w" fact="0.1942"/>
                  <dgm:constr type="ctrY" for="ch" forName="dotArrow4" refType="h" fact="-0.0239"/>
                  <dgm:constr type="w" for="ch" forName="dotArrow4" refType="userD"/>
                  <dgm:constr type="h" for="ch" forName="dotArrow4" refType="userD"/>
                  <dgm:constr type="ctrX" for="ch" forName="dotArrow5" refType="w" fact="0.1775"/>
                  <dgm:constr type="ctrY" for="ch" forName="dotArrow5" refType="h" fact="-0.0099"/>
                  <dgm:constr type="w" for="ch" forName="dotArrow5" refType="userD"/>
                  <dgm:constr type="h" for="ch" forName="dotArrow5" refType="userD"/>
                  <dgm:constr type="ctrX" for="ch" forName="dotArrow6" refType="w" fact="0.2108"/>
                  <dgm:constr type="ctrY" for="ch" forName="dotArrow6" refType="h" fact="-0.0084"/>
                  <dgm:constr type="w" for="ch" forName="dotArrow6" refType="userD"/>
                  <dgm:constr type="h" for="ch" forName="dotArrow6" refType="userD"/>
                  <dgm:constr type="ctrX" for="ch" forName="dotArrow7" refType="w" fact="0.2108"/>
                  <dgm:constr type="ctrY" for="ch" forName="dotArrow7" refType="h" fact="0.0211"/>
                  <dgm:constr type="w" for="ch" forName="dotArrow7" refType="userD"/>
                  <dgm:constr type="h" for="ch" forName="dotArrow7" refType="userD"/>
                  <dgm:constr type="r" for="ch" forName="parTx1" refType="w" fact="0.7085"/>
                  <dgm:constr type="t" for="ch" forName="parTx1" refType="h" fact="0.8845"/>
                  <dgm:constr type="w" for="ch" forName="parTx1" refType="w" fact="0.2396"/>
                  <dgm:constr type="h" for="ch" forName="parTx1" refType="h" fact="0.0704"/>
                  <dgm:constr type="ctrX" for="ch" forName="picture1" refType="w" fact="0.7194"/>
                  <dgm:constr type="ctrY" for="ch" forName="picture1" refType="h" fact="0.8769"/>
                  <dgm:constr type="w" for="ch" forName="picture1" refType="w" fact="0.1111"/>
                  <dgm:constr type="h" for="ch" forName="picture1" refType="h" fact="0.1218"/>
                  <dgm:constr type="r" for="ch" forName="parTx2" refType="w" fact="0.4828"/>
                  <dgm:constr type="t" for="ch" forName="parTx2" refType="h" fact="0.7946"/>
                  <dgm:constr type="w" for="ch" forName="parTx2" refType="w" fact="0.2396"/>
                  <dgm:constr type="h" for="ch" forName="parTx2" refType="h" fact="0.0704"/>
                  <dgm:constr type="ctrX" for="ch" forName="picture2" refType="w" fact="0.4937"/>
                  <dgm:constr type="ctrY" for="ch" forName="picture2" refType="h" fact="0.787"/>
                  <dgm:constr type="w" for="ch" forName="picture2" refType="w" fact="0.1111"/>
                  <dgm:constr type="h" for="ch" forName="picture2" refType="h" fact="0.1218"/>
                  <dgm:constr type="r" for="ch" forName="parTx3" refType="w" fact="0.3715"/>
                  <dgm:constr type="t" for="ch" forName="parTx3" refType="h" fact="0.672"/>
                  <dgm:constr type="w" for="ch" forName="parTx3" refType="w" fact="0.2396"/>
                  <dgm:constr type="h" for="ch" forName="parTx3" refType="h" fact="0.0704"/>
                  <dgm:constr type="ctrX" for="ch" forName="picture3" refType="w" fact="0.3824"/>
                  <dgm:constr type="ctrY" for="ch" forName="picture3" refType="h" fact="0.6644"/>
                  <dgm:constr type="w" for="ch" forName="picture3" refType="w" fact="0.1111"/>
                  <dgm:constr type="h" for="ch" forName="picture3" refType="h" fact="0.1218"/>
                  <dgm:constr type="r" for="ch" forName="parTx4" refType="w" fact="0.3006"/>
                  <dgm:constr type="t" for="ch" forName="parTx4" refType="h" fact="0.5369"/>
                  <dgm:constr type="w" for="ch" forName="parTx4" refType="w" fact="0.2396"/>
                  <dgm:constr type="h" for="ch" forName="parTx4" refType="h" fact="0.0704"/>
                  <dgm:constr type="ctrX" for="ch" forName="picture4" refType="w" fact="0.3115"/>
                  <dgm:constr type="ctrY" for="ch" forName="picture4" refType="h" fact="0.5294"/>
                  <dgm:constr type="w" for="ch" forName="picture4" refType="w" fact="0.1111"/>
                  <dgm:constr type="h" for="ch" forName="picture4" refType="h" fact="0.1218"/>
                  <dgm:constr type="r" for="ch" forName="parTx5" refType="w" fact="0.25"/>
                  <dgm:constr type="t" for="ch" forName="parTx5" refType="h" fact="0.394"/>
                  <dgm:constr type="w" for="ch" forName="parTx5" refType="w" fact="0.2396"/>
                  <dgm:constr type="h" for="ch" forName="parTx5" refType="h" fact="0.0704"/>
                  <dgm:constr type="ctrX" for="ch" forName="picture5" refType="w" fact="0.2609"/>
                  <dgm:constr type="ctrY" for="ch" forName="picture5" refType="h" fact="0.3864"/>
                  <dgm:constr type="w" for="ch" forName="picture5" refType="w" fact="0.1111"/>
                  <dgm:constr type="h" for="ch" forName="picture5" refType="h" fact="0.1218"/>
                  <dgm:constr type="r" for="ch" forName="parTx6" refType="w" fact="0.2212"/>
                  <dgm:constr type="t" for="ch" forName="parTx6" refType="h" fact="0.252"/>
                  <dgm:constr type="w" for="ch" forName="parTx6" refType="w" fact="0.2396"/>
                  <dgm:constr type="h" for="ch" forName="parTx6" refType="h" fact="0.0704"/>
                  <dgm:constr type="ctrX" for="ch" forName="picture6" refType="w" fact="0.2321"/>
                  <dgm:constr type="ctrY" for="ch" forName="picture6" refType="h" fact="0.2444"/>
                  <dgm:constr type="w" for="ch" forName="picture6" refType="w" fact="0.1111"/>
                  <dgm:constr type="h" for="ch" forName="picture6" refType="h" fact="0.1218"/>
                  <dgm:constr type="r" for="ch" forName="parTx7" refType="w" fact="0.2055"/>
                  <dgm:constr type="t" for="ch" forName="parTx7" refType="h" fact="0.1151"/>
                  <dgm:constr type="w" for="ch" forName="parTx7" refType="w" fact="0.2396"/>
                  <dgm:constr type="h" for="ch" forName="parTx7" refType="h" fact="0.0704"/>
                  <dgm:constr type="ctrX" for="ch" forName="picture7" refType="w" fact="0.2164"/>
                  <dgm:constr type="ctrY" for="ch" forName="picture7" refType="h" fact="0.1075"/>
                  <dgm:constr type="w" for="ch" forName="picture7" refType="w" fact="0.1111"/>
                  <dgm:constr type="h" for="ch" forName="picture7" refType="h" fact="0.1218"/>
                </dgm:constrLst>
              </dgm:else>
            </dgm:choose>
          </dgm:else>
        </dgm:choose>
      </dgm:else>
    </dgm:choose>
    <dgm:forEach name="wrapper" axis="self" ptType="parTrans">
      <dgm:forEach name="wrapper2" axis="self" ptType="sibTrans" st="2">
        <dgm:forEach name="imageRepeat" axis="self">
          <dgm:layoutNode name="imageRepeatNode" styleLbl="fgImgPlace1">
            <dgm:alg type="sp"/>
            <dgm:shape xmlns:r="http://schemas.openxmlformats.org/officeDocument/2006/relationships" type="ellipse" r:blip="" blipPhldr="1">
              <dgm:adjLst/>
            </dgm:shape>
            <dgm:presOf axis="self"/>
          </dgm:layoutNode>
        </dgm:forEach>
      </dgm:forEach>
    </dgm:forEach>
    <dgm:choose name="Name72">
      <dgm:if name="Name73" axis="ch" ptType="node" func="cnt" op="gte" val="2">
        <dgm:layoutNode name="dot1" styleLbl="alignNode1">
          <dgm:alg type="sp"/>
          <dgm:shape xmlns:r="http://schemas.openxmlformats.org/officeDocument/2006/relationships" type="ellipse" r:blip="">
            <dgm:adjLst/>
          </dgm:shape>
          <dgm:presOf/>
        </dgm:layoutNode>
        <dgm:layoutNode name="dot2" styleLbl="alignNode1">
          <dgm:alg type="sp"/>
          <dgm:shape xmlns:r="http://schemas.openxmlformats.org/officeDocument/2006/relationships" type="ellipse" r:blip="">
            <dgm:adjLst/>
          </dgm:shape>
          <dgm:presOf/>
        </dgm:layoutNode>
        <dgm:layoutNode name="dot3" styleLbl="alignNode1">
          <dgm:alg type="sp"/>
          <dgm:shape xmlns:r="http://schemas.openxmlformats.org/officeDocument/2006/relationships" type="ellipse" r:blip="">
            <dgm:adjLst/>
          </dgm:shape>
          <dgm:presOf/>
        </dgm:layoutNode>
      </dgm:if>
      <dgm:else name="Name74"/>
    </dgm:choose>
    <dgm:choose name="Name75">
      <dgm:if name="Name76" axis="ch" ptType="node" func="cnt" op="gte" val="3">
        <dgm:layoutNode name="dot4" styleLbl="alignNode1">
          <dgm:alg type="sp"/>
          <dgm:shape xmlns:r="http://schemas.openxmlformats.org/officeDocument/2006/relationships" type="ellipse" r:blip="">
            <dgm:adjLst/>
          </dgm:shape>
          <dgm:presOf/>
        </dgm:layoutNode>
        <dgm:layoutNode name="dot5" styleLbl="alignNode1">
          <dgm:alg type="sp"/>
          <dgm:shape xmlns:r="http://schemas.openxmlformats.org/officeDocument/2006/relationships" type="ellipse" r:blip="">
            <dgm:adjLst/>
          </dgm:shape>
          <dgm:presOf/>
        </dgm:layoutNode>
      </dgm:if>
      <dgm:else name="Name77"/>
    </dgm:choose>
    <dgm:choose name="Name78">
      <dgm:if name="Name79" axis="ch" ptType="node" func="cnt" op="gte" val="4">
        <dgm:layoutNode name="dot6" styleLbl="alignNode1">
          <dgm:alg type="sp"/>
          <dgm:shape xmlns:r="http://schemas.openxmlformats.org/officeDocument/2006/relationships" type="ellipse" r:blip="">
            <dgm:adjLst/>
          </dgm:shape>
          <dgm:presOf/>
        </dgm:layoutNode>
      </dgm:if>
      <dgm:else name="Name80"/>
    </dgm:choose>
    <dgm:choose name="Name81">
      <dgm:if name="Name82" axis="ch" ptType="node" func="cnt" op="gte" val="5">
        <dgm:layoutNode name="dot7" styleLbl="alignNode1">
          <dgm:alg type="sp"/>
          <dgm:shape xmlns:r="http://schemas.openxmlformats.org/officeDocument/2006/relationships" type="ellipse" r:blip="">
            <dgm:adjLst/>
          </dgm:shape>
          <dgm:presOf/>
        </dgm:layoutNode>
        <dgm:layoutNode name="dot8" styleLbl="alignNode1">
          <dgm:alg type="sp"/>
          <dgm:shape xmlns:r="http://schemas.openxmlformats.org/officeDocument/2006/relationships" type="ellipse" r:blip="">
            <dgm:adjLst/>
          </dgm:shape>
          <dgm:presOf/>
        </dgm:layoutNode>
      </dgm:if>
      <dgm:else name="Name83"/>
    </dgm:choose>
    <dgm:choose name="Name84">
      <dgm:if name="Name85" axis="ch" ptType="node" func="cnt" op="gte" val="6">
        <dgm:layoutNode name="dot9" styleLbl="alignNode1">
          <dgm:alg type="sp"/>
          <dgm:shape xmlns:r="http://schemas.openxmlformats.org/officeDocument/2006/relationships" type="ellipse" r:blip="">
            <dgm:adjLst/>
          </dgm:shape>
          <dgm:presOf/>
        </dgm:layoutNode>
        <dgm:layoutNode name="dot10" styleLbl="alignNode1">
          <dgm:alg type="sp"/>
          <dgm:shape xmlns:r="http://schemas.openxmlformats.org/officeDocument/2006/relationships" type="ellipse" r:blip="">
            <dgm:adjLst/>
          </dgm:shape>
          <dgm:presOf/>
        </dgm:layoutNode>
      </dgm:if>
      <dgm:else name="Name86"/>
    </dgm:choose>
    <dgm:choose name="Name87">
      <dgm:if name="Name88" axis="ch" ptType="node" func="cnt" op="gte" val="7">
        <dgm:layoutNode name="dot11" styleLbl="alignNode1">
          <dgm:alg type="sp"/>
          <dgm:shape xmlns:r="http://schemas.openxmlformats.org/officeDocument/2006/relationships" type="ellipse" r:blip="">
            <dgm:adjLst/>
          </dgm:shape>
          <dgm:presOf/>
        </dgm:layoutNode>
      </dgm:if>
      <dgm:else name="Name89"/>
    </dgm:choose>
    <dgm:choose name="Name90">
      <dgm:if name="Name91" axis="ch" ptType="node" func="cnt" op="gte" val="2">
        <dgm:layoutNode name="dotArrow1" styleLbl="alignNode1">
          <dgm:alg type="sp"/>
          <dgm:shape xmlns:r="http://schemas.openxmlformats.org/officeDocument/2006/relationships" type="ellipse" r:blip="">
            <dgm:adjLst/>
          </dgm:shape>
          <dgm:presOf/>
        </dgm:layoutNode>
        <dgm:layoutNode name="dotArrow2" styleLbl="alignNode1">
          <dgm:alg type="sp"/>
          <dgm:shape xmlns:r="http://schemas.openxmlformats.org/officeDocument/2006/relationships" type="ellipse" r:blip="">
            <dgm:adjLst/>
          </dgm:shape>
          <dgm:presOf/>
        </dgm:layoutNode>
        <dgm:layoutNode name="dotArrow3" styleLbl="alignNode1">
          <dgm:alg type="sp"/>
          <dgm:shape xmlns:r="http://schemas.openxmlformats.org/officeDocument/2006/relationships" type="ellipse" r:blip="">
            <dgm:adjLst/>
          </dgm:shape>
          <dgm:presOf/>
        </dgm:layoutNode>
        <dgm:layoutNode name="dotArrow4" styleLbl="alignNode1">
          <dgm:alg type="sp"/>
          <dgm:shape xmlns:r="http://schemas.openxmlformats.org/officeDocument/2006/relationships" type="ellipse" r:blip="">
            <dgm:adjLst/>
          </dgm:shape>
          <dgm:presOf/>
        </dgm:layoutNode>
        <dgm:layoutNode name="dotArrow5" styleLbl="alignNode1">
          <dgm:alg type="sp"/>
          <dgm:shape xmlns:r="http://schemas.openxmlformats.org/officeDocument/2006/relationships" type="ellipse" r:blip="">
            <dgm:adjLst/>
          </dgm:shape>
          <dgm:presOf/>
        </dgm:layoutNode>
        <dgm:layoutNode name="dotArrow6" styleLbl="alignNode1">
          <dgm:alg type="sp"/>
          <dgm:shape xmlns:r="http://schemas.openxmlformats.org/officeDocument/2006/relationships" type="ellipse" r:blip="">
            <dgm:adjLst/>
          </dgm:shape>
          <dgm:presOf/>
        </dgm:layoutNode>
        <dgm:layoutNode name="dotArrow7" styleLbl="alignNode1">
          <dgm:alg type="sp"/>
          <dgm:shape xmlns:r="http://schemas.openxmlformats.org/officeDocument/2006/relationships" type="ellipse" r:blip="">
            <dgm:adjLst/>
          </dgm:shape>
          <dgm:presOf/>
        </dgm:layoutNode>
      </dgm:if>
      <dgm:else name="Name92"/>
    </dgm:choose>
    <dgm:forEach name="Name93" axis="ch" ptType="node" cnt="1">
      <dgm:layoutNode name="parTx1">
        <dgm:choose name="Name94">
          <dgm:if name="Name95" func="var" arg="dir" op="equ" val="norm">
            <dgm:alg type="tx">
              <dgm:param type="parTxLTRAlign" val="l"/>
              <dgm:param type="parTxRTLAlign" val="r"/>
            </dgm:alg>
          </dgm:if>
          <dgm:else name="Name96">
            <dgm:alg type="tx">
              <dgm:param type="parTxLTRAlign" val="r"/>
              <dgm:param type="parTxRTLAlign" val="l"/>
            </dgm:alg>
          </dgm:else>
        </dgm:choose>
        <dgm:shape xmlns:r="http://schemas.openxmlformats.org/officeDocument/2006/relationships" type="roundRect" r:blip="">
          <dgm:adjLst/>
        </dgm:shape>
        <dgm:presOf axis="self" ptType="node"/>
        <dgm:choose name="Name97">
          <dgm:if name="Name98" func="var" arg="dir" op="equ" val="norm">
            <dgm:constrLst>
              <dgm:constr type="lMarg" refType="w" fact="0.6"/>
              <dgm:constr type="rMarg" refType="primFontSz" fact="0.3"/>
              <dgm:constr type="tMarg" refType="primFontSz" fact="0.3"/>
              <dgm:constr type="bMarg" refType="primFontSz" fact="0.3"/>
            </dgm:constrLst>
          </dgm:if>
          <dgm:else name="Name99">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00">
        <dgm:if name="Name101" axis="ch" ptType="node" func="cnt" op="gte" val="1">
          <dgm:layoutNode name="desTx1" styleLbl="revTx">
            <dgm:varLst>
              <dgm:bulletEnabled val="1"/>
            </dgm:varLst>
            <dgm:choose name="Name102">
              <dgm:if name="Name103" func="var" arg="dir" op="equ" val="norm">
                <dgm:choose name="Name104">
                  <dgm:if name="Name105" axis="ch" ptType="node" func="cnt" op="gte" val="2">
                    <dgm:alg type="tx">
                      <dgm:param type="parTxLTRAlign" val="l"/>
                      <dgm:param type="parTxRTLAlign" val="l"/>
                      <dgm:param type="stBulletLvl" val="1"/>
                    </dgm:alg>
                  </dgm:if>
                  <dgm:else name="Name106">
                    <dgm:alg type="tx">
                      <dgm:param type="parTxLTRAlign" val="l"/>
                      <dgm:param type="parTxRTLAlign" val="l"/>
                    </dgm:alg>
                  </dgm:else>
                </dgm:choose>
              </dgm:if>
              <dgm:else name="Name107">
                <dgm:choose name="Name108">
                  <dgm:if name="Name109" axis="ch" ptType="node" func="cnt" op="gte" val="2">
                    <dgm:alg type="tx">
                      <dgm:param type="parTxLTRAlign" val="r"/>
                      <dgm:param type="parTxRTLAlign" val="r"/>
                      <dgm:param type="shpTxLTRAlignCh" val="r"/>
                      <dgm:param type="shpTxRTLAlignCh" val="r"/>
                      <dgm:param type="stBulletLvl" val="1"/>
                    </dgm:alg>
                  </dgm:if>
                  <dgm:else name="Name110">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11"/>
      </dgm:choose>
    </dgm:forEach>
    <dgm:forEach name="Name112" axis="ch" ptType="sibTrans" hideLastTrans="0" cnt="1">
      <dgm:layoutNode name="picture1">
        <dgm:alg type="sp"/>
        <dgm:shape xmlns:r="http://schemas.openxmlformats.org/officeDocument/2006/relationships" r:blip="">
          <dgm:adjLst/>
        </dgm:shape>
        <dgm:presOf/>
        <dgm:constrLst/>
        <dgm:forEach name="Name113" ref="imageRepeat"/>
      </dgm:layoutNode>
    </dgm:forEach>
    <dgm:forEach name="Name114" axis="ch" ptType="node" st="2" cnt="1">
      <dgm:layoutNode name="parTx2">
        <dgm:choose name="Name115">
          <dgm:if name="Name116" func="var" arg="dir" op="equ" val="norm">
            <dgm:alg type="tx">
              <dgm:param type="parTxLTRAlign" val="l"/>
              <dgm:param type="parTxRTLAlign" val="r"/>
            </dgm:alg>
          </dgm:if>
          <dgm:else name="Name117">
            <dgm:alg type="tx">
              <dgm:param type="parTxLTRAlign" val="r"/>
              <dgm:param type="parTxRTLAlign" val="l"/>
            </dgm:alg>
          </dgm:else>
        </dgm:choose>
        <dgm:shape xmlns:r="http://schemas.openxmlformats.org/officeDocument/2006/relationships" type="roundRect" r:blip="">
          <dgm:adjLst/>
        </dgm:shape>
        <dgm:presOf axis="self" ptType="node"/>
        <dgm:choose name="Name118">
          <dgm:if name="Name119" func="var" arg="dir" op="equ" val="norm">
            <dgm:constrLst>
              <dgm:constr type="lMarg" refType="w" fact="0.6"/>
              <dgm:constr type="rMarg" refType="primFontSz" fact="0.3"/>
              <dgm:constr type="tMarg" refType="primFontSz" fact="0.3"/>
              <dgm:constr type="bMarg" refType="primFontSz" fact="0.3"/>
            </dgm:constrLst>
          </dgm:if>
          <dgm:else name="Name120">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21">
        <dgm:if name="Name122" axis="ch" ptType="node" func="cnt" op="gte" val="1">
          <dgm:layoutNode name="desTx2" styleLbl="revTx">
            <dgm:varLst>
              <dgm:bulletEnabled val="1"/>
            </dgm:varLst>
            <dgm:choose name="Name123">
              <dgm:if name="Name124" func="var" arg="dir" op="equ" val="norm">
                <dgm:choose name="Name125">
                  <dgm:if name="Name126" axis="ch" ptType="node" func="cnt" op="gte" val="2">
                    <dgm:alg type="tx">
                      <dgm:param type="parTxLTRAlign" val="l"/>
                      <dgm:param type="parTxRTLAlign" val="l"/>
                      <dgm:param type="stBulletLvl" val="1"/>
                    </dgm:alg>
                  </dgm:if>
                  <dgm:else name="Name127">
                    <dgm:alg type="tx">
                      <dgm:param type="parTxLTRAlign" val="l"/>
                      <dgm:param type="parTxRTLAlign" val="l"/>
                    </dgm:alg>
                  </dgm:else>
                </dgm:choose>
              </dgm:if>
              <dgm:else name="Name128">
                <dgm:choose name="Name129">
                  <dgm:if name="Name130" axis="ch" ptType="node" func="cnt" op="gte" val="2">
                    <dgm:alg type="tx">
                      <dgm:param type="parTxLTRAlign" val="r"/>
                      <dgm:param type="parTxRTLAlign" val="r"/>
                      <dgm:param type="shpTxLTRAlignCh" val="r"/>
                      <dgm:param type="shpTxRTLAlignCh" val="r"/>
                      <dgm:param type="stBulletLvl" val="1"/>
                    </dgm:alg>
                  </dgm:if>
                  <dgm:else name="Name131">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32"/>
      </dgm:choose>
    </dgm:forEach>
    <dgm:forEach name="Name133" axis="ch" ptType="sibTrans" hideLastTrans="0" st="2" cnt="1">
      <dgm:layoutNode name="picture2">
        <dgm:alg type="sp"/>
        <dgm:shape xmlns:r="http://schemas.openxmlformats.org/officeDocument/2006/relationships" r:blip="">
          <dgm:adjLst/>
        </dgm:shape>
        <dgm:presOf/>
        <dgm:constrLst/>
        <dgm:forEach name="Name134" ref="imageRepeat"/>
      </dgm:layoutNode>
    </dgm:forEach>
    <dgm:forEach name="Name135" axis="ch" ptType="node" st="3" cnt="1">
      <dgm:layoutNode name="parTx3">
        <dgm:choose name="Name136">
          <dgm:if name="Name137" func="var" arg="dir" op="equ" val="norm">
            <dgm:alg type="tx">
              <dgm:param type="parTxLTRAlign" val="l"/>
              <dgm:param type="parTxRTLAlign" val="r"/>
            </dgm:alg>
          </dgm:if>
          <dgm:else name="Name138">
            <dgm:alg type="tx">
              <dgm:param type="parTxLTRAlign" val="r"/>
              <dgm:param type="parTxRTLAlign" val="l"/>
            </dgm:alg>
          </dgm:else>
        </dgm:choose>
        <dgm:shape xmlns:r="http://schemas.openxmlformats.org/officeDocument/2006/relationships" type="roundRect" r:blip="">
          <dgm:adjLst/>
        </dgm:shape>
        <dgm:presOf axis="self" ptType="node"/>
        <dgm:choose name="Name139">
          <dgm:if name="Name140" func="var" arg="dir" op="equ" val="norm">
            <dgm:constrLst>
              <dgm:constr type="lMarg" refType="w" fact="0.6"/>
              <dgm:constr type="rMarg" refType="primFontSz" fact="0.3"/>
              <dgm:constr type="tMarg" refType="primFontSz" fact="0.3"/>
              <dgm:constr type="bMarg" refType="primFontSz" fact="0.3"/>
            </dgm:constrLst>
          </dgm:if>
          <dgm:else name="Name141">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42">
        <dgm:if name="Name143" axis="ch" ptType="node" func="cnt" op="gte" val="1">
          <dgm:layoutNode name="desTx3" styleLbl="revTx">
            <dgm:varLst>
              <dgm:bulletEnabled val="1"/>
            </dgm:varLst>
            <dgm:choose name="Name144">
              <dgm:if name="Name145" func="var" arg="dir" op="equ" val="norm">
                <dgm:choose name="Name146">
                  <dgm:if name="Name147" axis="ch" ptType="node" func="cnt" op="gte" val="2">
                    <dgm:alg type="tx">
                      <dgm:param type="parTxLTRAlign" val="l"/>
                      <dgm:param type="parTxRTLAlign" val="l"/>
                      <dgm:param type="stBulletLvl" val="1"/>
                    </dgm:alg>
                  </dgm:if>
                  <dgm:else name="Name148">
                    <dgm:alg type="tx">
                      <dgm:param type="parTxLTRAlign" val="l"/>
                      <dgm:param type="parTxRTLAlign" val="l"/>
                    </dgm:alg>
                  </dgm:else>
                </dgm:choose>
              </dgm:if>
              <dgm:else name="Name149">
                <dgm:choose name="Name150">
                  <dgm:if name="Name151" axis="ch" ptType="node" func="cnt" op="gte" val="2">
                    <dgm:alg type="tx">
                      <dgm:param type="parTxLTRAlign" val="r"/>
                      <dgm:param type="parTxRTLAlign" val="r"/>
                      <dgm:param type="shpTxLTRAlignCh" val="r"/>
                      <dgm:param type="shpTxRTLAlignCh" val="r"/>
                      <dgm:param type="stBulletLvl" val="1"/>
                    </dgm:alg>
                  </dgm:if>
                  <dgm:else name="Name152">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53"/>
      </dgm:choose>
    </dgm:forEach>
    <dgm:forEach name="Name154" axis="ch" ptType="sibTrans" hideLastTrans="0" st="3" cnt="1">
      <dgm:layoutNode name="picture3">
        <dgm:alg type="sp"/>
        <dgm:shape xmlns:r="http://schemas.openxmlformats.org/officeDocument/2006/relationships" r:blip="">
          <dgm:adjLst/>
        </dgm:shape>
        <dgm:presOf/>
        <dgm:constrLst/>
        <dgm:forEach name="Name155" ref="imageRepeat"/>
      </dgm:layoutNode>
    </dgm:forEach>
    <dgm:forEach name="Name156" axis="ch" ptType="node" st="4" cnt="1">
      <dgm:layoutNode name="parTx4">
        <dgm:choose name="Name157">
          <dgm:if name="Name158" func="var" arg="dir" op="equ" val="norm">
            <dgm:alg type="tx">
              <dgm:param type="parTxLTRAlign" val="l"/>
              <dgm:param type="parTxRTLAlign" val="r"/>
            </dgm:alg>
          </dgm:if>
          <dgm:else name="Name159">
            <dgm:alg type="tx">
              <dgm:param type="parTxLTRAlign" val="r"/>
              <dgm:param type="parTxRTLAlign" val="l"/>
            </dgm:alg>
          </dgm:else>
        </dgm:choose>
        <dgm:shape xmlns:r="http://schemas.openxmlformats.org/officeDocument/2006/relationships" type="roundRect" r:blip="">
          <dgm:adjLst/>
        </dgm:shape>
        <dgm:presOf axis="self" ptType="node"/>
        <dgm:choose name="Name160">
          <dgm:if name="Name161" func="var" arg="dir" op="equ" val="norm">
            <dgm:constrLst>
              <dgm:constr type="lMarg" refType="w" fact="0.6"/>
              <dgm:constr type="rMarg" refType="primFontSz" fact="0.3"/>
              <dgm:constr type="tMarg" refType="primFontSz" fact="0.3"/>
              <dgm:constr type="bMarg" refType="primFontSz" fact="0.3"/>
            </dgm:constrLst>
          </dgm:if>
          <dgm:else name="Name162">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63">
        <dgm:if name="Name164" axis="ch" ptType="node" func="cnt" op="gte" val="1">
          <dgm:layoutNode name="desTx4" styleLbl="revTx">
            <dgm:varLst>
              <dgm:bulletEnabled val="1"/>
            </dgm:varLst>
            <dgm:choose name="Name165">
              <dgm:if name="Name166" func="var" arg="dir" op="equ" val="norm">
                <dgm:choose name="Name167">
                  <dgm:if name="Name168" axis="ch" ptType="node" func="cnt" op="gte" val="2">
                    <dgm:alg type="tx">
                      <dgm:param type="parTxLTRAlign" val="l"/>
                      <dgm:param type="parTxRTLAlign" val="l"/>
                      <dgm:param type="stBulletLvl" val="1"/>
                    </dgm:alg>
                  </dgm:if>
                  <dgm:else name="Name169">
                    <dgm:alg type="tx">
                      <dgm:param type="parTxLTRAlign" val="l"/>
                      <dgm:param type="parTxRTLAlign" val="l"/>
                    </dgm:alg>
                  </dgm:else>
                </dgm:choose>
              </dgm:if>
              <dgm:else name="Name170">
                <dgm:choose name="Name171">
                  <dgm:if name="Name172" axis="ch" ptType="node" func="cnt" op="gte" val="2">
                    <dgm:alg type="tx">
                      <dgm:param type="parTxLTRAlign" val="r"/>
                      <dgm:param type="parTxRTLAlign" val="r"/>
                      <dgm:param type="shpTxLTRAlignCh" val="r"/>
                      <dgm:param type="shpTxRTLAlignCh" val="r"/>
                      <dgm:param type="stBulletLvl" val="1"/>
                    </dgm:alg>
                  </dgm:if>
                  <dgm:else name="Name173">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74"/>
      </dgm:choose>
    </dgm:forEach>
    <dgm:forEach name="Name175" axis="ch" ptType="sibTrans" hideLastTrans="0" st="4" cnt="1">
      <dgm:layoutNode name="picture4">
        <dgm:alg type="sp"/>
        <dgm:shape xmlns:r="http://schemas.openxmlformats.org/officeDocument/2006/relationships" r:blip="">
          <dgm:adjLst/>
        </dgm:shape>
        <dgm:presOf/>
        <dgm:constrLst/>
        <dgm:forEach name="Name176" ref="imageRepeat"/>
      </dgm:layoutNode>
    </dgm:forEach>
    <dgm:forEach name="Name177" axis="ch" ptType="node" st="5" cnt="1">
      <dgm:layoutNode name="parTx5">
        <dgm:choose name="Name178">
          <dgm:if name="Name179" func="var" arg="dir" op="equ" val="norm">
            <dgm:alg type="tx">
              <dgm:param type="parTxLTRAlign" val="l"/>
              <dgm:param type="parTxRTLAlign" val="r"/>
            </dgm:alg>
          </dgm:if>
          <dgm:else name="Name180">
            <dgm:alg type="tx">
              <dgm:param type="parTxLTRAlign" val="r"/>
              <dgm:param type="parTxRTLAlign" val="l"/>
            </dgm:alg>
          </dgm:else>
        </dgm:choose>
        <dgm:shape xmlns:r="http://schemas.openxmlformats.org/officeDocument/2006/relationships" type="roundRect" r:blip="">
          <dgm:adjLst/>
        </dgm:shape>
        <dgm:presOf axis="self" ptType="node"/>
        <dgm:choose name="Name181">
          <dgm:if name="Name182" func="var" arg="dir" op="equ" val="norm">
            <dgm:constrLst>
              <dgm:constr type="lMarg" refType="w" fact="0.6"/>
              <dgm:constr type="rMarg" refType="primFontSz" fact="0.3"/>
              <dgm:constr type="tMarg" refType="primFontSz" fact="0.3"/>
              <dgm:constr type="bMarg" refType="primFontSz" fact="0.3"/>
            </dgm:constrLst>
          </dgm:if>
          <dgm:else name="Name183">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84">
        <dgm:if name="Name185" axis="ch" ptType="node" func="cnt" op="gte" val="1">
          <dgm:layoutNode name="desTx5" styleLbl="revTx">
            <dgm:varLst>
              <dgm:bulletEnabled val="1"/>
            </dgm:varLst>
            <dgm:choose name="Name186">
              <dgm:if name="Name187" func="var" arg="dir" op="equ" val="norm">
                <dgm:choose name="Name188">
                  <dgm:if name="Name189" axis="ch" ptType="node" func="cnt" op="gte" val="2">
                    <dgm:alg type="tx">
                      <dgm:param type="parTxLTRAlign" val="l"/>
                      <dgm:param type="parTxRTLAlign" val="l"/>
                      <dgm:param type="stBulletLvl" val="1"/>
                    </dgm:alg>
                  </dgm:if>
                  <dgm:else name="Name190">
                    <dgm:alg type="tx">
                      <dgm:param type="parTxLTRAlign" val="l"/>
                      <dgm:param type="parTxRTLAlign" val="l"/>
                    </dgm:alg>
                  </dgm:else>
                </dgm:choose>
              </dgm:if>
              <dgm:else name="Name191">
                <dgm:choose name="Name192">
                  <dgm:if name="Name193" axis="ch" ptType="node" func="cnt" op="gte" val="2">
                    <dgm:alg type="tx">
                      <dgm:param type="parTxLTRAlign" val="r"/>
                      <dgm:param type="parTxRTLAlign" val="r"/>
                      <dgm:param type="shpTxLTRAlignCh" val="r"/>
                      <dgm:param type="shpTxRTLAlignCh" val="r"/>
                      <dgm:param type="stBulletLvl" val="1"/>
                    </dgm:alg>
                  </dgm:if>
                  <dgm:else name="Name194">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95"/>
      </dgm:choose>
    </dgm:forEach>
    <dgm:forEach name="Name196" axis="ch" ptType="sibTrans" hideLastTrans="0" st="5" cnt="1">
      <dgm:layoutNode name="picture5">
        <dgm:alg type="sp"/>
        <dgm:shape xmlns:r="http://schemas.openxmlformats.org/officeDocument/2006/relationships" r:blip="">
          <dgm:adjLst/>
        </dgm:shape>
        <dgm:presOf/>
        <dgm:constrLst/>
        <dgm:forEach name="Name197" ref="imageRepeat"/>
      </dgm:layoutNode>
    </dgm:forEach>
    <dgm:forEach name="Name198" axis="ch" ptType="node" st="6" cnt="1">
      <dgm:layoutNode name="parTx6">
        <dgm:choose name="Name199">
          <dgm:if name="Name200" func="var" arg="dir" op="equ" val="norm">
            <dgm:alg type="tx">
              <dgm:param type="parTxLTRAlign" val="l"/>
              <dgm:param type="parTxRTLAlign" val="r"/>
            </dgm:alg>
          </dgm:if>
          <dgm:else name="Name201">
            <dgm:alg type="tx">
              <dgm:param type="parTxLTRAlign" val="r"/>
              <dgm:param type="parTxRTLAlign" val="l"/>
            </dgm:alg>
          </dgm:else>
        </dgm:choose>
        <dgm:shape xmlns:r="http://schemas.openxmlformats.org/officeDocument/2006/relationships" type="roundRect" r:blip="">
          <dgm:adjLst/>
        </dgm:shape>
        <dgm:presOf axis="self" ptType="node"/>
        <dgm:choose name="Name202">
          <dgm:if name="Name203" func="var" arg="dir" op="equ" val="norm">
            <dgm:constrLst>
              <dgm:constr type="lMarg" refType="w" fact="0.6"/>
              <dgm:constr type="rMarg" refType="primFontSz" fact="0.3"/>
              <dgm:constr type="tMarg" refType="primFontSz" fact="0.3"/>
              <dgm:constr type="bMarg" refType="primFontSz" fact="0.3"/>
            </dgm:constrLst>
          </dgm:if>
          <dgm:else name="Name204">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205">
        <dgm:if name="Name206" axis="ch" ptType="node" func="cnt" op="gte" val="1">
          <dgm:layoutNode name="desTx6" styleLbl="revTx">
            <dgm:varLst>
              <dgm:bulletEnabled val="1"/>
            </dgm:varLst>
            <dgm:choose name="Name207">
              <dgm:if name="Name208" func="var" arg="dir" op="equ" val="norm">
                <dgm:choose name="Name209">
                  <dgm:if name="Name210" axis="ch" ptType="node" func="cnt" op="gte" val="2">
                    <dgm:alg type="tx">
                      <dgm:param type="parTxLTRAlign" val="l"/>
                      <dgm:param type="parTxRTLAlign" val="l"/>
                      <dgm:param type="stBulletLvl" val="1"/>
                    </dgm:alg>
                  </dgm:if>
                  <dgm:else name="Name211">
                    <dgm:alg type="tx">
                      <dgm:param type="parTxLTRAlign" val="l"/>
                      <dgm:param type="parTxRTLAlign" val="l"/>
                    </dgm:alg>
                  </dgm:else>
                </dgm:choose>
              </dgm:if>
              <dgm:else name="Name212">
                <dgm:choose name="Name213">
                  <dgm:if name="Name214" axis="ch" ptType="node" func="cnt" op="gte" val="2">
                    <dgm:alg type="tx">
                      <dgm:param type="parTxLTRAlign" val="r"/>
                      <dgm:param type="parTxRTLAlign" val="r"/>
                      <dgm:param type="shpTxLTRAlignCh" val="r"/>
                      <dgm:param type="shpTxRTLAlignCh" val="r"/>
                      <dgm:param type="stBulletLvl" val="1"/>
                    </dgm:alg>
                  </dgm:if>
                  <dgm:else name="Name215">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216"/>
      </dgm:choose>
    </dgm:forEach>
    <dgm:forEach name="Name217" axis="ch" ptType="sibTrans" hideLastTrans="0" st="6" cnt="1">
      <dgm:layoutNode name="picture6">
        <dgm:alg type="sp"/>
        <dgm:shape xmlns:r="http://schemas.openxmlformats.org/officeDocument/2006/relationships" r:blip="">
          <dgm:adjLst/>
        </dgm:shape>
        <dgm:presOf/>
        <dgm:constrLst/>
        <dgm:forEach name="Name218" ref="imageRepeat"/>
      </dgm:layoutNode>
    </dgm:forEach>
    <dgm:forEach name="Name219" axis="ch" ptType="node" st="7" cnt="1">
      <dgm:layoutNode name="parTx7">
        <dgm:choose name="Name220">
          <dgm:if name="Name221" func="var" arg="dir" op="equ" val="norm">
            <dgm:alg type="tx">
              <dgm:param type="parTxLTRAlign" val="l"/>
              <dgm:param type="parTxRTLAlign" val="r"/>
            </dgm:alg>
          </dgm:if>
          <dgm:else name="Name222">
            <dgm:alg type="tx">
              <dgm:param type="parTxLTRAlign" val="r"/>
              <dgm:param type="parTxRTLAlign" val="l"/>
            </dgm:alg>
          </dgm:else>
        </dgm:choose>
        <dgm:shape xmlns:r="http://schemas.openxmlformats.org/officeDocument/2006/relationships" type="roundRect" r:blip="">
          <dgm:adjLst/>
        </dgm:shape>
        <dgm:presOf axis="self" ptType="node"/>
        <dgm:choose name="Name223">
          <dgm:if name="Name224" func="var" arg="dir" op="equ" val="norm">
            <dgm:constrLst>
              <dgm:constr type="lMarg" refType="w" fact="0.6"/>
              <dgm:constr type="rMarg" refType="primFontSz" fact="0.3"/>
              <dgm:constr type="tMarg" refType="primFontSz" fact="0.3"/>
              <dgm:constr type="bMarg" refType="primFontSz" fact="0.3"/>
            </dgm:constrLst>
          </dgm:if>
          <dgm:else name="Name225">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226">
        <dgm:if name="Name227" axis="ch" ptType="node" func="cnt" op="gte" val="1">
          <dgm:layoutNode name="desTx7" styleLbl="revTx">
            <dgm:varLst>
              <dgm:bulletEnabled val="1"/>
            </dgm:varLst>
            <dgm:choose name="Name228">
              <dgm:if name="Name229" func="var" arg="dir" op="equ" val="norm">
                <dgm:choose name="Name230">
                  <dgm:if name="Name231" axis="ch" ptType="node" func="cnt" op="gte" val="2">
                    <dgm:alg type="tx">
                      <dgm:param type="parTxLTRAlign" val="l"/>
                      <dgm:param type="parTxRTLAlign" val="l"/>
                      <dgm:param type="stBulletLvl" val="1"/>
                    </dgm:alg>
                  </dgm:if>
                  <dgm:else name="Name232">
                    <dgm:alg type="tx">
                      <dgm:param type="parTxLTRAlign" val="l"/>
                      <dgm:param type="parTxRTLAlign" val="l"/>
                    </dgm:alg>
                  </dgm:else>
                </dgm:choose>
              </dgm:if>
              <dgm:else name="Name233">
                <dgm:choose name="Name234">
                  <dgm:if name="Name235" axis="ch" ptType="node" func="cnt" op="gte" val="2">
                    <dgm:alg type="tx">
                      <dgm:param type="parTxLTRAlign" val="r"/>
                      <dgm:param type="parTxRTLAlign" val="r"/>
                      <dgm:param type="shpTxLTRAlignCh" val="r"/>
                      <dgm:param type="shpTxRTLAlignCh" val="r"/>
                      <dgm:param type="stBulletLvl" val="1"/>
                    </dgm:alg>
                  </dgm:if>
                  <dgm:else name="Name236">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237"/>
      </dgm:choose>
    </dgm:forEach>
    <dgm:forEach name="Name238" axis="ch" ptType="sibTrans" hideLastTrans="0" st="7" cnt="1">
      <dgm:layoutNode name="picture7">
        <dgm:alg type="sp"/>
        <dgm:shape xmlns:r="http://schemas.openxmlformats.org/officeDocument/2006/relationships" r:blip="">
          <dgm:adjLst/>
        </dgm:shape>
        <dgm:presOf/>
        <dgm:constrLst/>
        <dgm:forEach name="Name239" ref="imageRepeat"/>
      </dgm:layoutNode>
    </dgm:forEach>
  </dgm:layoutNode>
</dgm:layoutDef>
</file>

<file path=ppt/diagrams/layout3.xml><?xml version="1.0" encoding="utf-8"?>
<dgm:layoutDef xmlns:dgm="http://schemas.openxmlformats.org/drawingml/2006/diagram" xmlns:a="http://schemas.openxmlformats.org/drawingml/2006/main" uniqueId="urn:microsoft.com/office/officeart/2008/layout/AscendingPictureAccentProcess">
  <dgm:title val=""/>
  <dgm:desc val=""/>
  <dgm:catLst>
    <dgm:cat type="process" pri="22500"/>
    <dgm:cat type="picture" pri="16000"/>
    <dgm:cat type="pictureconvert" pri="16000"/>
  </dgm:catLst>
  <dgm:samp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shape xmlns:r="http://schemas.openxmlformats.org/officeDocument/2006/relationships" r:blip="">
      <dgm:adjLst/>
    </dgm:shape>
    <dgm:choose name="Name1">
      <dgm:if name="Name2" axis="ch" ptType="node" func="cnt" op="equ" val="1">
        <dgm:choose name="Name3">
          <dgm:if name="Name4" func="var" arg="dir" op="equ" val="norm">
            <dgm:choose name="Name5">
              <dgm:if name="Name6" axis="des" func="maxDepth" op="gt" val="1">
                <dgm:alg type="composite">
                  <dgm:param type="ar" val="2.7"/>
                </dgm:alg>
                <dgm:constrLst>
                  <dgm:constr type="primFontSz" for="ch" forName="parTx1" op="equ" val="65"/>
                  <dgm:constr type="primFontSz" for="ch" forName="desTx1" op="equ" val="65"/>
                  <dgm:constr type="userD" refType="w" fact="0.0247"/>
                  <dgm:constr type="l" for="ch" forName="parTx1" refType="w" fact="0.2711"/>
                  <dgm:constr type="t" for="ch" forName="parTx1" refType="h" fact="0.9603"/>
                  <dgm:constr type="w" for="ch" forName="parTx1" refType="w" fact="0.5325"/>
                  <dgm:constr type="h" for="ch" forName="parTx1" refType="h" fact="0.3856"/>
                  <dgm:constr type="ctrX" for="ch" forName="picture1" refType="w" fact="0.2469"/>
                  <dgm:constr type="ctrY" for="ch" forName="picture1" refType="h" fact="0.9"/>
                  <dgm:constr type="w" for="ch" forName="picture1" refType="w" fact="0.2469"/>
                  <dgm:constr type="h" for="ch" forName="picture1" refType="h" fact="0.6667"/>
                  <dgm:constr type="l" for="ch" forName="desTx1" refType="r" refFor="ch" refForName="parTx1"/>
                  <dgm:constr type="r" for="ch" forName="desTx1" refType="w"/>
                  <dgm:constr type="t" for="ch" forName="desTx1" refType="t" refFor="ch" refForName="parTx1"/>
                  <dgm:constr type="h" for="ch" forName="desTx1" refType="h" refFor="ch" refForName="parTx1"/>
                </dgm:constrLst>
              </dgm:if>
              <dgm:else name="Name7">
                <dgm:alg type="composite">
                  <dgm:param type="ar" val="2"/>
                </dgm:alg>
                <dgm:constrLst>
                  <dgm:constr type="primFontSz" for="ch" forName="parTx1" op="equ" val="65"/>
                  <dgm:constr type="userD" refType="w" fact="0.0333"/>
                  <dgm:constr type="l" for="ch" forName="parTx1" refType="w" fact="0.366"/>
                  <dgm:constr type="t" for="ch" forName="parTx1" refType="h" fact="0.7113"/>
                  <dgm:constr type="w" for="ch" forName="parTx1" refType="w" fact="0.7189"/>
                  <dgm:constr type="h" for="ch" forName="parTx1" refType="h" fact="0.3856"/>
                  <dgm:constr type="ctrX" for="ch" forName="picture1" refType="w" fact="0.3333"/>
                  <dgm:constr type="ctrY" for="ch" forName="picture1" refType="h" fact="0.6667"/>
                  <dgm:constr type="w" for="ch" forName="picture1" refType="w" fact="0.3333"/>
                  <dgm:constr type="h" for="ch" forName="picture1" refType="h" fact="0.6667"/>
                </dgm:constrLst>
              </dgm:else>
            </dgm:choose>
          </dgm:if>
          <dgm:else name="Name8">
            <dgm:choose name="Name9">
              <dgm:if name="Name10" axis="des" func="maxDepth" op="gt" val="1">
                <dgm:alg type="composite">
                  <dgm:param type="ar" val="2.7"/>
                </dgm:alg>
                <dgm:constrLst>
                  <dgm:constr type="primFontSz" for="ch" forName="parTx1" op="equ" val="65"/>
                  <dgm:constr type="primFontSz" for="ch" forName="desTx1" op="equ" val="65"/>
                  <dgm:constr type="userD" refType="w" fact="0.0247"/>
                  <dgm:constr type="r" for="ch" forName="parTx1" refType="w" fact="0.7289"/>
                  <dgm:constr type="t" for="ch" forName="parTx1" refType="h" fact="0.9603"/>
                  <dgm:constr type="w" for="ch" forName="parTx1" refType="w" fact="0.5325"/>
                  <dgm:constr type="h" for="ch" forName="parTx1" refType="h" fact="0.3856"/>
                  <dgm:constr type="ctrX" for="ch" forName="picture1" refType="w" fact="0.7531"/>
                  <dgm:constr type="ctrY" for="ch" forName="picture1" refType="h" fact="0.9"/>
                  <dgm:constr type="w" for="ch" forName="picture1" refType="w" fact="0.2469"/>
                  <dgm:constr type="h" for="ch" forName="picture1" refType="h" fact="0.6667"/>
                  <dgm:constr type="r" for="ch" forName="desTx1" refType="l" refFor="ch" refForName="parTx1"/>
                  <dgm:constr type="l" for="ch" forName="desTx1"/>
                  <dgm:constr type="t" for="ch" forName="desTx1" refType="t" refFor="ch" refForName="parTx1"/>
                  <dgm:constr type="h" for="ch" forName="desTx1" refType="h" refFor="ch" refForName="parTx1"/>
                </dgm:constrLst>
              </dgm:if>
              <dgm:else name="Name11">
                <dgm:alg type="composite">
                  <dgm:param type="ar" val="2"/>
                </dgm:alg>
                <dgm:constrLst>
                  <dgm:constr type="primFontSz" for="ch" forName="parTx1" op="equ" val="65"/>
                  <dgm:constr type="userD" refType="w" fact="0.0333"/>
                  <dgm:constr type="r" for="ch" forName="parTx1" refType="w" fact="0.634"/>
                  <dgm:constr type="t" for="ch" forName="parTx1" refType="h" fact="0.7113"/>
                  <dgm:constr type="w" for="ch" forName="parTx1" refType="w" fact="0.7189"/>
                  <dgm:constr type="h" for="ch" forName="parTx1" refType="h" fact="0.3856"/>
                  <dgm:constr type="ctrX" for="ch" forName="picture1" refType="w" fact="0.6667"/>
                  <dgm:constr type="ctrY" for="ch" forName="picture1" refType="h" fact="0.6667"/>
                  <dgm:constr type="w" for="ch" forName="picture1" refType="w" fact="0.3333"/>
                  <dgm:constr type="h" for="ch" forName="picture1" refType="h" fact="0.6667"/>
                </dgm:constrLst>
              </dgm:else>
            </dgm:choose>
          </dgm:else>
        </dgm:choose>
      </dgm:if>
      <dgm:if name="Name12" axis="ch" ptType="node" func="cnt" op="equ" val="2">
        <dgm:choose name="Name13">
          <dgm:if name="Name14" func="var" arg="dir" op="equ" val="norm">
            <dgm:choose name="Name15">
              <dgm:if name="Name16" axis="des" func="maxDepth" op="gt" val="1">
                <dgm:alg type="composite">
                  <dgm:param type="ar" val="2"/>
                </dgm:alg>
                <dgm:constrLst>
                  <dgm:constr type="primFontSz" for="ch" forName="parTx1" op="equ" val="65"/>
                  <dgm:constr type="primFontSz" for="ch" forName="parTx2" refType="primFontSz" refFor="ch" refForName="parTx1" op="equ"/>
                  <dgm:constr type="primFontSz" for="ch" forName="desTx1" op="equ" val="65"/>
                  <dgm:constr type="primFontSz" for="ch" forName="desTx2" refType="primFontSz" refFor="ch" refForName="desTx1" op="equ"/>
                  <dgm:constr type="userD" refType="w" fact="0.0188"/>
                  <dgm:constr type="ctrX" for="ch" forName="dot1" refType="w" fact="0.3221"/>
                  <dgm:constr type="ctrY" for="ch" forName="dot1" refType="h" fact="0.5911"/>
                  <dgm:constr type="w" for="ch" forName="dot1" refType="userD"/>
                  <dgm:constr type="h" for="ch" forName="dot1" refType="userD"/>
                  <dgm:constr type="ctrX" for="ch" forName="dot2" refType="w" fact="0.3056"/>
                  <dgm:constr type="ctrY" for="ch" forName="dot2" refType="h" fact="0.644"/>
                  <dgm:constr type="w" for="ch" forName="dot2" refType="userD"/>
                  <dgm:constr type="h" for="ch" forName="dot2" refType="userD"/>
                  <dgm:constr type="ctrX" for="ch" forName="dot3" refType="w" fact="0.2859"/>
                  <dgm:constr type="ctrY" for="ch" forName="dot3" refType="h" fact="0.6898"/>
                  <dgm:constr type="w" for="ch" forName="dot3" refType="userD"/>
                  <dgm:constr type="h" for="ch" forName="dot3" refType="userD"/>
                  <dgm:constr type="ctrX" for="ch" forName="dotArrow1" refType="w" fact="0.3095"/>
                  <dgm:constr type="ctrY" for="ch" forName="dotArrow1" refType="h" fact="0.0587"/>
                  <dgm:constr type="w" for="ch" forName="dotArrow1" refType="userD"/>
                  <dgm:constr type="h" for="ch" forName="dotArrow1" refType="userD"/>
                  <dgm:constr type="ctrX" for="ch" forName="dotArrow2" refType="w" fact="0.3346"/>
                  <dgm:constr type="ctrY" for="ch" forName="dotArrow2" refType="h" fact="0.0287"/>
                  <dgm:constr type="w" for="ch" forName="dotArrow2" refType="userD"/>
                  <dgm:constr type="h" for="ch" forName="dotArrow2" refType="userD"/>
                  <dgm:constr type="ctrX" for="ch" forName="dotArrow3" refType="w" fact="0.3597"/>
                  <dgm:constr type="ctrY" for="ch" forName="dotArrow3" refType="h" fact="-0.0013"/>
                  <dgm:constr type="w" for="ch" forName="dotArrow3" refType="userD"/>
                  <dgm:constr type="h" for="ch" forName="dotArrow3" refType="userD"/>
                  <dgm:constr type="ctrX" for="ch" forName="dotArrow4" refType="w" fact="0.3848"/>
                  <dgm:constr type="ctrY" for="ch" forName="dotArrow4" refType="h" fact="0.0287"/>
                  <dgm:constr type="w" for="ch" forName="dotArrow4" refType="userD"/>
                  <dgm:constr type="h" for="ch" forName="dotArrow4" refType="userD"/>
                  <dgm:constr type="ctrX" for="ch" forName="dotArrow5" refType="w" fact="0.41"/>
                  <dgm:constr type="ctrY" for="ch" forName="dotArrow5" refType="h" fact="0.0587"/>
                  <dgm:constr type="w" for="ch" forName="dotArrow5" refType="userD"/>
                  <dgm:constr type="h" for="ch" forName="dotArrow5" refType="userD"/>
                  <dgm:constr type="ctrX" for="ch" forName="dotArrow6" refType="w" fact="0.3597"/>
                  <dgm:constr type="ctrY" for="ch" forName="dotArrow6" refType="h" fact="0.062"/>
                  <dgm:constr type="w" for="ch" forName="dotArrow6" refType="userD"/>
                  <dgm:constr type="h" for="ch" forName="dotArrow6" refType="userD"/>
                  <dgm:constr type="ctrX" for="ch" forName="dotArrow7" refType="w" fact="0.3597"/>
                  <dgm:constr type="ctrY" for="ch" forName="dotArrow7" refType="h" fact="0.1253"/>
                  <dgm:constr type="w" for="ch" forName="dotArrow7" refType="userD"/>
                  <dgm:constr type="h" for="ch" forName="dotArrow7" refType="userD"/>
                  <dgm:constr type="l" for="ch" forName="parTx1" refType="w" fact="0.197"/>
                  <dgm:constr type="t" for="ch" forName="parTx1" refType="h" fact="0.8169"/>
                  <dgm:constr type="w" for="ch" forName="parTx1" refType="w" fact="0.4064"/>
                  <dgm:constr type="h" for="ch" forName="parTx1" refType="h" fact="0.218"/>
                  <dgm:constr type="ctrX" for="ch" forName="picture1" refType="w" fact="0.1785"/>
                  <dgm:constr type="ctrY" for="ch" forName="picture1" refType="h" fact="0.7834"/>
                  <dgm:constr type="w" for="ch" forName="picture1" refType="w" fact="0.1884"/>
                  <dgm:constr type="h" for="ch" forName="picture1" refType="h" fact="0.3768"/>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3688"/>
                  <dgm:constr type="t" for="ch" forName="parTx2" refType="h" fact="0.3905"/>
                  <dgm:constr type="w" for="ch" forName="parTx2" refType="w" fact="0.4064"/>
                  <dgm:constr type="h" for="ch" forName="parTx2" refType="h" fact="0.218"/>
                  <dgm:constr type="ctrX" for="ch" forName="picture2" refType="w" fact="0.3503"/>
                  <dgm:constr type="ctrY" for="ch" forName="picture2" refType="h" fact="0.357"/>
                  <dgm:constr type="w" for="ch" forName="picture2" refType="w" fact="0.1884"/>
                  <dgm:constr type="h" for="ch" forName="picture2" refType="h" fact="0.3768"/>
                  <dgm:constr type="l" for="ch" forName="desTx2" refType="r" refFor="ch" refForName="parTx2"/>
                  <dgm:constr type="r" for="ch" forName="desTx2" refType="w"/>
                  <dgm:constr type="t" for="ch" forName="desTx2" refType="t" refFor="ch" refForName="parTx2"/>
                  <dgm:constr type="h" for="ch" forName="desTx2" refType="h" refFor="ch" refForName="parTx2"/>
                </dgm:constrLst>
              </dgm:if>
              <dgm:else name="Name17">
                <dgm:alg type="composite">
                  <dgm:param type="ar" val="1.5073"/>
                </dgm:alg>
                <dgm:constrLst>
                  <dgm:constr type="primFontSz" for="ch" forName="parTx1" op="equ" val="65"/>
                  <dgm:constr type="primFontSz" for="ch" forName="parTx2" refType="primFontSz" refFor="ch" refForName="parTx1" op="equ"/>
                  <dgm:constr type="userD" refType="w" fact="0.025"/>
                  <dgm:constr type="ctrX" for="ch" forName="dot1" refType="w" fact="0.4274"/>
                  <dgm:constr type="ctrY" for="ch" forName="dot1" refType="h" fact="0.5911"/>
                  <dgm:constr type="w" for="ch" forName="dot1" refType="userD"/>
                  <dgm:constr type="h" for="ch" forName="dot1" refType="userD"/>
                  <dgm:constr type="ctrX" for="ch" forName="dot2" refType="w" fact="0.4055"/>
                  <dgm:constr type="ctrY" for="ch" forName="dot2" refType="h" fact="0.644"/>
                  <dgm:constr type="w" for="ch" forName="dot2" refType="userD"/>
                  <dgm:constr type="h" for="ch" forName="dot2" refType="userD"/>
                  <dgm:constr type="ctrX" for="ch" forName="dot3" refType="w" fact="0.3794"/>
                  <dgm:constr type="ctrY" for="ch" forName="dot3" refType="h" fact="0.6898"/>
                  <dgm:constr type="w" for="ch" forName="dot3" refType="userD"/>
                  <dgm:constr type="h" for="ch" forName="dot3" refType="userD"/>
                  <dgm:constr type="ctrX" for="ch" forName="dotArrow1" refType="w" fact="0.4106"/>
                  <dgm:constr type="ctrY" for="ch" forName="dotArrow1" refType="h" fact="0.0587"/>
                  <dgm:constr type="w" for="ch" forName="dotArrow1" refType="userD"/>
                  <dgm:constr type="h" for="ch" forName="dotArrow1" refType="userD"/>
                  <dgm:constr type="ctrX" for="ch" forName="dotArrow2" refType="w" fact="0.444"/>
                  <dgm:constr type="ctrY" for="ch" forName="dotArrow2" refType="h" fact="0.0287"/>
                  <dgm:constr type="w" for="ch" forName="dotArrow2" refType="userD"/>
                  <dgm:constr type="h" for="ch" forName="dotArrow2" refType="userD"/>
                  <dgm:constr type="ctrX" for="ch" forName="dotArrow3" refType="w" fact="0.4773"/>
                  <dgm:constr type="ctrY" for="ch" forName="dotArrow3" refType="h" fact="-0.0013"/>
                  <dgm:constr type="w" for="ch" forName="dotArrow3" refType="userD"/>
                  <dgm:constr type="h" for="ch" forName="dotArrow3" refType="userD"/>
                  <dgm:constr type="ctrX" for="ch" forName="dotArrow4" refType="w" fact="0.5106"/>
                  <dgm:constr type="ctrY" for="ch" forName="dotArrow4" refType="h" fact="0.0287"/>
                  <dgm:constr type="w" for="ch" forName="dotArrow4" refType="userD"/>
                  <dgm:constr type="h" for="ch" forName="dotArrow4" refType="userD"/>
                  <dgm:constr type="ctrX" for="ch" forName="dotArrow5" refType="w" fact="0.544"/>
                  <dgm:constr type="ctrY" for="ch" forName="dotArrow5" refType="h" fact="0.0587"/>
                  <dgm:constr type="w" for="ch" forName="dotArrow5" refType="userD"/>
                  <dgm:constr type="h" for="ch" forName="dotArrow5" refType="userD"/>
                  <dgm:constr type="ctrX" for="ch" forName="dotArrow6" refType="w" fact="0.4773"/>
                  <dgm:constr type="ctrY" for="ch" forName="dotArrow6" refType="h" fact="0.062"/>
                  <dgm:constr type="w" for="ch" forName="dotArrow6" refType="userD"/>
                  <dgm:constr type="h" for="ch" forName="dotArrow6" refType="userD"/>
                  <dgm:constr type="ctrX" for="ch" forName="dotArrow7" refType="w" fact="0.4773"/>
                  <dgm:constr type="ctrY" for="ch" forName="dotArrow7" refType="h" fact="0.1253"/>
                  <dgm:constr type="w" for="ch" forName="dotArrow7" refType="userD"/>
                  <dgm:constr type="h" for="ch" forName="dotArrow7" refType="userD"/>
                  <dgm:constr type="l" for="ch" forName="parTx1" refType="w" fact="0.2614"/>
                  <dgm:constr type="t" for="ch" forName="parTx1" refType="h" fact="0.8086"/>
                  <dgm:constr type="w" for="ch" forName="parTx1" refType="w" fact="0.5392"/>
                  <dgm:constr type="h" for="ch" forName="parTx1" refType="h" fact="0.218"/>
                  <dgm:constr type="ctrX" for="ch" forName="picture1" refType="w" fact="0.2369"/>
                  <dgm:constr type="ctrY" for="ch" forName="picture1" refType="h" fact="0.7834"/>
                  <dgm:constr type="w" for="ch" forName="picture1" refType="w" fact="0.25"/>
                  <dgm:constr type="h" for="ch" forName="picture1" refType="h" fact="0.3768"/>
                  <dgm:constr type="l" for="ch" forName="parTx2" refType="w" fact="0.4893"/>
                  <dgm:constr type="t" for="ch" forName="parTx2" refType="h" fact="0.3822"/>
                  <dgm:constr type="w" for="ch" forName="parTx2" refType="w" fact="0.5392"/>
                  <dgm:constr type="h" for="ch" forName="parTx2" refType="h" fact="0.218"/>
                  <dgm:constr type="ctrX" for="ch" forName="picture2" refType="w" fact="0.4648"/>
                  <dgm:constr type="ctrY" for="ch" forName="picture2" refType="h" fact="0.357"/>
                  <dgm:constr type="w" for="ch" forName="picture2" refType="w" fact="0.25"/>
                  <dgm:constr type="h" for="ch" forName="picture2" refType="h" fact="0.3768"/>
                </dgm:constrLst>
              </dgm:else>
            </dgm:choose>
          </dgm:if>
          <dgm:else name="Name18">
            <dgm:choose name="Name19">
              <dgm:if name="Name20" axis="des" func="maxDepth" op="gt" val="1">
                <dgm:alg type="composite">
                  <dgm:param type="ar" val="2"/>
                </dgm:alg>
                <dgm:constrLst>
                  <dgm:constr type="primFontSz" for="ch" forName="parTx1" op="equ" val="65"/>
                  <dgm:constr type="primFontSz" for="ch" forName="parTx2" refType="primFontSz" refFor="ch" refForName="parTx1" op="equ"/>
                  <dgm:constr type="primFontSz" for="ch" forName="desTx1" op="equ" val="65"/>
                  <dgm:constr type="primFontSz" for="ch" forName="desTx2" refType="primFontSz" refFor="ch" refForName="desTx1" op="equ"/>
                  <dgm:constr type="userD" refType="w" fact="0.0188"/>
                  <dgm:constr type="ctrX" for="ch" forName="dot1" refType="w" fact="0.6779"/>
                  <dgm:constr type="ctrY" for="ch" forName="dot1" refType="h" fact="0.5911"/>
                  <dgm:constr type="w" for="ch" forName="dot1" refType="userD"/>
                  <dgm:constr type="h" for="ch" forName="dot1" refType="userD"/>
                  <dgm:constr type="ctrX" for="ch" forName="dot2" refType="w" fact="0.6944"/>
                  <dgm:constr type="ctrY" for="ch" forName="dot2" refType="h" fact="0.644"/>
                  <dgm:constr type="w" for="ch" forName="dot2" refType="userD"/>
                  <dgm:constr type="h" for="ch" forName="dot2" refType="userD"/>
                  <dgm:constr type="ctrX" for="ch" forName="dot3" refType="w" fact="0.7141"/>
                  <dgm:constr type="ctrY" for="ch" forName="dot3" refType="h" fact="0.6898"/>
                  <dgm:constr type="w" for="ch" forName="dot3" refType="userD"/>
                  <dgm:constr type="h" for="ch" forName="dot3" refType="userD"/>
                  <dgm:constr type="ctrX" for="ch" forName="dotArrow1" refType="w" fact="0.6905"/>
                  <dgm:constr type="ctrY" for="ch" forName="dotArrow1" refType="h" fact="0.0587"/>
                  <dgm:constr type="w" for="ch" forName="dotArrow1" refType="userD"/>
                  <dgm:constr type="h" for="ch" forName="dotArrow1" refType="userD"/>
                  <dgm:constr type="ctrX" for="ch" forName="dotArrow2" refType="w" fact="0.6654"/>
                  <dgm:constr type="ctrY" for="ch" forName="dotArrow2" refType="h" fact="0.0287"/>
                  <dgm:constr type="w" for="ch" forName="dotArrow2" refType="userD"/>
                  <dgm:constr type="h" for="ch" forName="dotArrow2" refType="userD"/>
                  <dgm:constr type="ctrX" for="ch" forName="dotArrow3" refType="w" fact="0.6403"/>
                  <dgm:constr type="ctrY" for="ch" forName="dotArrow3" refType="h" fact="-0.0013"/>
                  <dgm:constr type="w" for="ch" forName="dotArrow3" refType="userD"/>
                  <dgm:constr type="h" for="ch" forName="dotArrow3" refType="userD"/>
                  <dgm:constr type="ctrX" for="ch" forName="dotArrow4" refType="w" fact="0.6152"/>
                  <dgm:constr type="ctrY" for="ch" forName="dotArrow4" refType="h" fact="0.0287"/>
                  <dgm:constr type="w" for="ch" forName="dotArrow4" refType="userD"/>
                  <dgm:constr type="h" for="ch" forName="dotArrow4" refType="userD"/>
                  <dgm:constr type="ctrX" for="ch" forName="dotArrow5" refType="w" fact="0.59"/>
                  <dgm:constr type="ctrY" for="ch" forName="dotArrow5" refType="h" fact="0.0587"/>
                  <dgm:constr type="w" for="ch" forName="dotArrow5" refType="userD"/>
                  <dgm:constr type="h" for="ch" forName="dotArrow5" refType="userD"/>
                  <dgm:constr type="ctrX" for="ch" forName="dotArrow6" refType="w" fact="0.6403"/>
                  <dgm:constr type="ctrY" for="ch" forName="dotArrow6" refType="h" fact="0.062"/>
                  <dgm:constr type="w" for="ch" forName="dotArrow6" refType="userD"/>
                  <dgm:constr type="h" for="ch" forName="dotArrow6" refType="userD"/>
                  <dgm:constr type="ctrX" for="ch" forName="dotArrow7" refType="w" fact="0.6403"/>
                  <dgm:constr type="ctrY" for="ch" forName="dotArrow7" refType="h" fact="0.1253"/>
                  <dgm:constr type="w" for="ch" forName="dotArrow7" refType="userD"/>
                  <dgm:constr type="h" for="ch" forName="dotArrow7" refType="userD"/>
                  <dgm:constr type="r" for="ch" forName="parTx1" refType="w" fact="0.803"/>
                  <dgm:constr type="t" for="ch" forName="parTx1" refType="h" fact="0.8169"/>
                  <dgm:constr type="w" for="ch" forName="parTx1" refType="w" fact="0.4064"/>
                  <dgm:constr type="h" for="ch" forName="parTx1" refType="h" fact="0.218"/>
                  <dgm:constr type="ctrX" for="ch" forName="picture1" refType="w" fact="0.8215"/>
                  <dgm:constr type="ctrY" for="ch" forName="picture1" refType="h" fact="0.7834"/>
                  <dgm:constr type="w" for="ch" forName="picture1" refType="w" fact="0.1884"/>
                  <dgm:constr type="h" for="ch" forName="picture1" refType="h" fact="0.3768"/>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6312"/>
                  <dgm:constr type="t" for="ch" forName="parTx2" refType="h" fact="0.3905"/>
                  <dgm:constr type="w" for="ch" forName="parTx2" refType="w" fact="0.4064"/>
                  <dgm:constr type="h" for="ch" forName="parTx2" refType="h" fact="0.218"/>
                  <dgm:constr type="ctrX" for="ch" forName="picture2" refType="w" fact="0.6497"/>
                  <dgm:constr type="ctrY" for="ch" forName="picture2" refType="h" fact="0.357"/>
                  <dgm:constr type="w" for="ch" forName="picture2" refType="w" fact="0.1884"/>
                  <dgm:constr type="h" for="ch" forName="picture2" refType="h" fact="0.3768"/>
                  <dgm:constr type="r" for="ch" forName="desTx2" refType="l" refFor="ch" refForName="parTx2"/>
                  <dgm:constr type="l" for="ch" forName="desTx2"/>
                  <dgm:constr type="t" for="ch" forName="desTx2" refType="t" refFor="ch" refForName="parTx2"/>
                  <dgm:constr type="h" for="ch" forName="desTx2" refType="h" refFor="ch" refForName="parTx2"/>
                </dgm:constrLst>
              </dgm:if>
              <dgm:else name="Name21">
                <dgm:alg type="composite">
                  <dgm:param type="ar" val="1.5073"/>
                </dgm:alg>
                <dgm:constrLst>
                  <dgm:constr type="primFontSz" for="ch" forName="parTx1" op="equ" val="65"/>
                  <dgm:constr type="primFontSz" for="ch" forName="parTx2" refType="primFontSz" refFor="ch" refForName="parTx1" op="equ"/>
                  <dgm:constr type="userD" refType="w" fact="0.025"/>
                  <dgm:constr type="ctrX" for="ch" forName="dot1" refType="w" fact="0.5726"/>
                  <dgm:constr type="ctrY" for="ch" forName="dot1" refType="h" fact="0.5911"/>
                  <dgm:constr type="w" for="ch" forName="dot1" refType="userD"/>
                  <dgm:constr type="h" for="ch" forName="dot1" refType="userD"/>
                  <dgm:constr type="ctrX" for="ch" forName="dot2" refType="w" fact="0.5945"/>
                  <dgm:constr type="ctrY" for="ch" forName="dot2" refType="h" fact="0.644"/>
                  <dgm:constr type="w" for="ch" forName="dot2" refType="userD"/>
                  <dgm:constr type="h" for="ch" forName="dot2" refType="userD"/>
                  <dgm:constr type="ctrX" for="ch" forName="dot3" refType="w" fact="0.6206"/>
                  <dgm:constr type="ctrY" for="ch" forName="dot3" refType="h" fact="0.6898"/>
                  <dgm:constr type="w" for="ch" forName="dot3" refType="userD"/>
                  <dgm:constr type="h" for="ch" forName="dot3" refType="userD"/>
                  <dgm:constr type="ctrX" for="ch" forName="dotArrow1" refType="w" fact="0.5894"/>
                  <dgm:constr type="ctrY" for="ch" forName="dotArrow1" refType="h" fact="0.0587"/>
                  <dgm:constr type="w" for="ch" forName="dotArrow1" refType="userD"/>
                  <dgm:constr type="h" for="ch" forName="dotArrow1" refType="userD"/>
                  <dgm:constr type="ctrX" for="ch" forName="dotArrow2" refType="w" fact="0.556"/>
                  <dgm:constr type="ctrY" for="ch" forName="dotArrow2" refType="h" fact="0.0287"/>
                  <dgm:constr type="w" for="ch" forName="dotArrow2" refType="userD"/>
                  <dgm:constr type="h" for="ch" forName="dotArrow2" refType="userD"/>
                  <dgm:constr type="ctrX" for="ch" forName="dotArrow3" refType="w" fact="0.5227"/>
                  <dgm:constr type="ctrY" for="ch" forName="dotArrow3" refType="h" fact="-0.0013"/>
                  <dgm:constr type="w" for="ch" forName="dotArrow3" refType="userD"/>
                  <dgm:constr type="h" for="ch" forName="dotArrow3" refType="userD"/>
                  <dgm:constr type="ctrX" for="ch" forName="dotArrow4" refType="w" fact="0.4894"/>
                  <dgm:constr type="ctrY" for="ch" forName="dotArrow4" refType="h" fact="0.0287"/>
                  <dgm:constr type="w" for="ch" forName="dotArrow4" refType="userD"/>
                  <dgm:constr type="h" for="ch" forName="dotArrow4" refType="userD"/>
                  <dgm:constr type="ctrX" for="ch" forName="dotArrow5" refType="w" fact="0.456"/>
                  <dgm:constr type="ctrY" for="ch" forName="dotArrow5" refType="h" fact="0.0587"/>
                  <dgm:constr type="w" for="ch" forName="dotArrow5" refType="userD"/>
                  <dgm:constr type="h" for="ch" forName="dotArrow5" refType="userD"/>
                  <dgm:constr type="ctrX" for="ch" forName="dotArrow6" refType="w" fact="0.5227"/>
                  <dgm:constr type="ctrY" for="ch" forName="dotArrow6" refType="h" fact="0.062"/>
                  <dgm:constr type="w" for="ch" forName="dotArrow6" refType="userD"/>
                  <dgm:constr type="h" for="ch" forName="dotArrow6" refType="userD"/>
                  <dgm:constr type="ctrX" for="ch" forName="dotArrow7" refType="w" fact="0.5227"/>
                  <dgm:constr type="ctrY" for="ch" forName="dotArrow7" refType="h" fact="0.1253"/>
                  <dgm:constr type="w" for="ch" forName="dotArrow7" refType="userD"/>
                  <dgm:constr type="h" for="ch" forName="dotArrow7" refType="userD"/>
                  <dgm:constr type="r" for="ch" forName="parTx1" refType="w" fact="0.7386"/>
                  <dgm:constr type="t" for="ch" forName="parTx1" refType="h" fact="0.8086"/>
                  <dgm:constr type="w" for="ch" forName="parTx1" refType="w" fact="0.5392"/>
                  <dgm:constr type="h" for="ch" forName="parTx1" refType="h" fact="0.218"/>
                  <dgm:constr type="ctrX" for="ch" forName="picture1" refType="w" fact="0.7631"/>
                  <dgm:constr type="ctrY" for="ch" forName="picture1" refType="h" fact="0.7834"/>
                  <dgm:constr type="w" for="ch" forName="picture1" refType="w" fact="0.25"/>
                  <dgm:constr type="h" for="ch" forName="picture1" refType="h" fact="0.3768"/>
                  <dgm:constr type="r" for="ch" forName="parTx2" refType="w" fact="0.5107"/>
                  <dgm:constr type="t" for="ch" forName="parTx2" refType="h" fact="0.3822"/>
                  <dgm:constr type="w" for="ch" forName="parTx2" refType="w" fact="0.5392"/>
                  <dgm:constr type="h" for="ch" forName="parTx2" refType="h" fact="0.218"/>
                  <dgm:constr type="ctrX" for="ch" forName="picture2" refType="w" fact="0.5352"/>
                  <dgm:constr type="ctrY" for="ch" forName="picture2" refType="h" fact="0.357"/>
                  <dgm:constr type="w" for="ch" forName="picture2" refType="w" fact="0.25"/>
                  <dgm:constr type="h" for="ch" forName="picture2" refType="h" fact="0.3768"/>
                </dgm:constrLst>
              </dgm:else>
            </dgm:choose>
          </dgm:else>
        </dgm:choose>
      </dgm:if>
      <dgm:if name="Name22" axis="ch" ptType="node" func="cnt" op="equ" val="3">
        <dgm:choose name="Name23">
          <dgm:if name="Name24" func="var" arg="dir" op="equ" val="norm">
            <dgm:choose name="Name25">
              <dgm:if name="Name26" axis="des" func="maxDepth" op="gt" val="1">
                <dgm:alg type="composite">
                  <dgm:param type="ar" val="1.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userD" refType="w" fact="0.0162"/>
                  <dgm:constr type="ctrX" for="ch" forName="dot1" refType="w" fact="0.2981"/>
                  <dgm:constr type="ctrY" for="ch" forName="dot1" refType="h" fact="0.763"/>
                  <dgm:constr type="w" for="ch" forName="dot1" refType="userD"/>
                  <dgm:constr type="h" for="ch" forName="dot1" refType="userD"/>
                  <dgm:constr type="ctrX" for="ch" forName="dot2" refType="w" fact="0.2676"/>
                  <dgm:constr type="ctrY" for="ch" forName="dot2" refType="h" fact="0.7887"/>
                  <dgm:constr type="w" for="ch" forName="dot2" refType="userD"/>
                  <dgm:constr type="h" for="ch" forName="dot2" refType="userD"/>
                  <dgm:constr type="ctrX" for="ch" forName="dot3" refType="w" fact="0.2357"/>
                  <dgm:constr type="ctrY" for="ch" forName="dot3" refType="h" fact="0.809"/>
                  <dgm:constr type="w" for="ch" forName="dot3" refType="userD"/>
                  <dgm:constr type="h" for="ch" forName="dot3" refType="userD"/>
                  <dgm:constr type="ctrX" for="ch" forName="dot4" refType="w" fact="0.4445"/>
                  <dgm:constr type="ctrY" for="ch" forName="dot4" refType="h" fact="0.4655"/>
                  <dgm:constr type="w" for="ch" forName="dot4" refType="userD"/>
                  <dgm:constr type="h" for="ch" forName="dot4" refType="userD"/>
                  <dgm:constr type="ctrX" for="ch" forName="dot5" refType="w" fact="0.4323"/>
                  <dgm:constr type="ctrY" for="ch" forName="dot5" refType="h" fact="0.5178"/>
                  <dgm:constr type="w" for="ch" forName="dot5" refType="userD"/>
                  <dgm:constr type="h" for="ch" forName="dot5" refType="userD"/>
                  <dgm:constr type="ctrX" for="ch" forName="dotArrow1" refType="w" fact="0.4236"/>
                  <dgm:constr type="ctrY" for="ch" forName="dotArrow1" refType="h" fact="0.0718"/>
                  <dgm:constr type="w" for="ch" forName="dotArrow1" refType="userD"/>
                  <dgm:constr type="h" for="ch" forName="dotArrow1" refType="userD"/>
                  <dgm:constr type="ctrX" for="ch" forName="dotArrow2" refType="w" fact="0.446"/>
                  <dgm:constr type="ctrY" for="ch" forName="dotArrow2" refType="h" fact="0.0468"/>
                  <dgm:constr type="w" for="ch" forName="dotArrow2" refType="userD"/>
                  <dgm:constr type="h" for="ch" forName="dotArrow2" refType="userD"/>
                  <dgm:constr type="ctrX" for="ch" forName="dotArrow3" refType="w" fact="0.4685"/>
                  <dgm:constr type="ctrY" for="ch" forName="dotArrow3" refType="h" fact="0.0218"/>
                  <dgm:constr type="w" for="ch" forName="dotArrow3" refType="userD"/>
                  <dgm:constr type="h" for="ch" forName="dotArrow3" refType="userD"/>
                  <dgm:constr type="ctrX" for="ch" forName="dotArrow4" refType="w" fact="0.491"/>
                  <dgm:constr type="ctrY" for="ch" forName="dotArrow4" refType="h" fact="0.0468"/>
                  <dgm:constr type="w" for="ch" forName="dotArrow4" refType="userD"/>
                  <dgm:constr type="h" for="ch" forName="dotArrow4" refType="userD"/>
                  <dgm:constr type="ctrX" for="ch" forName="dotArrow5" refType="w" fact="0.5135"/>
                  <dgm:constr type="ctrY" for="ch" forName="dotArrow5" refType="h" fact="0.0718"/>
                  <dgm:constr type="w" for="ch" forName="dotArrow5" refType="userD"/>
                  <dgm:constr type="h" for="ch" forName="dotArrow5" refType="userD"/>
                  <dgm:constr type="ctrX" for="ch" forName="dotArrow6" refType="w" fact="0.4685"/>
                  <dgm:constr type="ctrY" for="ch" forName="dotArrow6" refType="h" fact="0.0745"/>
                  <dgm:constr type="w" for="ch" forName="dotArrow6" refType="userD"/>
                  <dgm:constr type="h" for="ch" forName="dotArrow6" refType="userD"/>
                  <dgm:constr type="ctrX" for="ch" forName="dotArrow7" refType="w" fact="0.4685"/>
                  <dgm:constr type="ctrY" for="ch" forName="dotArrow7" refType="h" fact="0.1273"/>
                  <dgm:constr type="w" for="ch" forName="dotArrow7" refType="userD"/>
                  <dgm:constr type="h" for="ch" forName="dotArrow7" refType="userD"/>
                  <dgm:constr type="l" for="ch" forName="parTx1" refType="w" fact="0.1487"/>
                  <dgm:constr type="t" for="ch" forName="parTx1" refType="h" fact="0.8596"/>
                  <dgm:constr type="w" for="ch" forName="parTx1" refType="w" fact="0.3491"/>
                  <dgm:constr type="h" for="ch" forName="parTx1" refType="h" fact="0.1638"/>
                  <dgm:constr type="ctrX" for="ch" forName="picture1" refType="w" fact="0.1328"/>
                  <dgm:constr type="ctrY" for="ch" forName="picture1" refType="h" fact="0.8361"/>
                  <dgm:constr type="w" for="ch" forName="picture1" refType="w" fact="0.1618"/>
                  <dgm:constr type="h" for="ch" forName="picture1" refType="h" fact="0.2832"/>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3732"/>
                  <dgm:constr type="t" for="ch" forName="parTx2" refType="h" fact="0.6469"/>
                  <dgm:constr type="w" for="ch" forName="parTx2" refType="w" fact="0.3491"/>
                  <dgm:constr type="h" for="ch" forName="parTx2" refType="h" fact="0.1638"/>
                  <dgm:constr type="ctrX" for="ch" forName="picture2" refType="w" fact="0.3573"/>
                  <dgm:constr type="ctrY" for="ch" forName="picture2" refType="h" fact="0.6234"/>
                  <dgm:constr type="w" for="ch" forName="picture2" refType="w" fact="0.1618"/>
                  <dgm:constr type="h" for="ch" forName="picture2" refType="h" fact="0.2832"/>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4763"/>
                  <dgm:constr type="t" for="ch" forName="parTx3" refType="h" fact="0.3243"/>
                  <dgm:constr type="w" for="ch" forName="parTx3" refType="w" fact="0.3491"/>
                  <dgm:constr type="h" for="ch" forName="parTx3" refType="h" fact="0.1638"/>
                  <dgm:constr type="ctrX" for="ch" forName="picture3" refType="w" fact="0.4604"/>
                  <dgm:constr type="ctrY" for="ch" forName="picture3" refType="h" fact="0.3008"/>
                  <dgm:constr type="w" for="ch" forName="picture3" refType="w" fact="0.1618"/>
                  <dgm:constr type="h" for="ch" forName="picture3" refType="h" fact="0.2832"/>
                  <dgm:constr type="l" for="ch" forName="desTx3" refType="r" refFor="ch" refForName="parTx3"/>
                  <dgm:constr type="r" for="ch" forName="desTx3" refType="w"/>
                  <dgm:constr type="t" for="ch" forName="desTx3" refType="t" refFor="ch" refForName="parTx3"/>
                  <dgm:constr type="h" for="ch" forName="desTx3" refType="h" refFor="ch" refForName="parTx3"/>
                </dgm:constrLst>
              </dgm:if>
              <dgm:else name="Name27">
                <dgm:alg type="composite">
                  <dgm:param type="ar" val="1.416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userD" refType="w" fact="0.02"/>
                  <dgm:constr type="ctrX" for="ch" forName="dot1" refType="w" fact="0.3684"/>
                  <dgm:constr type="ctrY" for="ch" forName="dot1" refType="h" fact="0.763"/>
                  <dgm:constr type="w" for="ch" forName="dot1" refType="userD"/>
                  <dgm:constr type="h" for="ch" forName="dot1" refType="userD"/>
                  <dgm:constr type="ctrX" for="ch" forName="dot2" refType="w" fact="0.3307"/>
                  <dgm:constr type="ctrY" for="ch" forName="dot2" refType="h" fact="0.7887"/>
                  <dgm:constr type="w" for="ch" forName="dot2" refType="userD"/>
                  <dgm:constr type="h" for="ch" forName="dot2" refType="userD"/>
                  <dgm:constr type="ctrX" for="ch" forName="dot3" refType="w" fact="0.2912"/>
                  <dgm:constr type="ctrY" for="ch" forName="dot3" refType="h" fact="0.809"/>
                  <dgm:constr type="w" for="ch" forName="dot3" refType="userD"/>
                  <dgm:constr type="h" for="ch" forName="dot3" refType="userD"/>
                  <dgm:constr type="ctrX" for="ch" forName="dot4" refType="w" fact="0.5494"/>
                  <dgm:constr type="ctrY" for="ch" forName="dot4" refType="h" fact="0.4655"/>
                  <dgm:constr type="w" for="ch" forName="dot4" refType="userD"/>
                  <dgm:constr type="h" for="ch" forName="dot4" refType="userD"/>
                  <dgm:constr type="ctrX" for="ch" forName="dot5" refType="w" fact="0.5342"/>
                  <dgm:constr type="ctrY" for="ch" forName="dot5" refType="h" fact="0.5178"/>
                  <dgm:constr type="w" for="ch" forName="dot5" refType="userD"/>
                  <dgm:constr type="h" for="ch" forName="dot5" refType="userD"/>
                  <dgm:constr type="ctrX" for="ch" forName="dotArrow1" refType="w" fact="0.5234"/>
                  <dgm:constr type="ctrY" for="ch" forName="dotArrow1" refType="h" fact="0.0718"/>
                  <dgm:constr type="w" for="ch" forName="dotArrow1" refType="userD"/>
                  <dgm:constr type="h" for="ch" forName="dotArrow1" refType="userD"/>
                  <dgm:constr type="ctrX" for="ch" forName="dotArrow2" refType="w" fact="0.5512"/>
                  <dgm:constr type="ctrY" for="ch" forName="dotArrow2" refType="h" fact="0.0468"/>
                  <dgm:constr type="w" for="ch" forName="dotArrow2" refType="userD"/>
                  <dgm:constr type="h" for="ch" forName="dotArrow2" refType="userD"/>
                  <dgm:constr type="ctrX" for="ch" forName="dotArrow3" refType="w" fact="0.579"/>
                  <dgm:constr type="ctrY" for="ch" forName="dotArrow3" refType="h" fact="0.0218"/>
                  <dgm:constr type="w" for="ch" forName="dotArrow3" refType="userD"/>
                  <dgm:constr type="h" for="ch" forName="dotArrow3" refType="userD"/>
                  <dgm:constr type="ctrX" for="ch" forName="dotArrow4" refType="w" fact="0.6068"/>
                  <dgm:constr type="ctrY" for="ch" forName="dotArrow4" refType="h" fact="0.0468"/>
                  <dgm:constr type="w" for="ch" forName="dotArrow4" refType="userD"/>
                  <dgm:constr type="h" for="ch" forName="dotArrow4" refType="userD"/>
                  <dgm:constr type="ctrX" for="ch" forName="dotArrow5" refType="w" fact="0.6346"/>
                  <dgm:constr type="ctrY" for="ch" forName="dotArrow5" refType="h" fact="0.0718"/>
                  <dgm:constr type="w" for="ch" forName="dotArrow5" refType="userD"/>
                  <dgm:constr type="h" for="ch" forName="dotArrow5" refType="userD"/>
                  <dgm:constr type="ctrX" for="ch" forName="dotArrow6" refType="w" fact="0.579"/>
                  <dgm:constr type="ctrY" for="ch" forName="dotArrow6" refType="h" fact="0.0745"/>
                  <dgm:constr type="w" for="ch" forName="dotArrow6" refType="userD"/>
                  <dgm:constr type="h" for="ch" forName="dotArrow6" refType="userD"/>
                  <dgm:constr type="ctrX" for="ch" forName="dotArrow7" refType="w" fact="0.579"/>
                  <dgm:constr type="ctrY" for="ch" forName="dotArrow7" refType="h" fact="0.1273"/>
                  <dgm:constr type="w" for="ch" forName="dotArrow7" refType="userD"/>
                  <dgm:constr type="h" for="ch" forName="dotArrow7" refType="userD"/>
                  <dgm:constr type="l" for="ch" forName="parTx1" refType="w" fact="0.1837"/>
                  <dgm:constr type="t" for="ch" forName="parTx1" refType="h" fact="0.8551"/>
                  <dgm:constr type="w" for="ch" forName="parTx1" refType="w" fact="0.4314"/>
                  <dgm:constr type="h" for="ch" forName="parTx1" refType="h" fact="0.1638"/>
                  <dgm:constr type="ctrX" for="ch" forName="picture1" refType="w" fact="0.1641"/>
                  <dgm:constr type="ctrY" for="ch" forName="picture1" refType="h" fact="0.8361"/>
                  <dgm:constr type="w" for="ch" forName="picture1" refType="w" fact="0.2"/>
                  <dgm:constr type="h" for="ch" forName="picture1" refType="h" fact="0.2832"/>
                  <dgm:constr type="l" for="ch" forName="parTx2" refType="w" fact="0.4612"/>
                  <dgm:constr type="t" for="ch" forName="parTx2" refType="h" fact="0.6424"/>
                  <dgm:constr type="w" for="ch" forName="parTx2" refType="w" fact="0.4314"/>
                  <dgm:constr type="h" for="ch" forName="parTx2" refType="h" fact="0.1638"/>
                  <dgm:constr type="ctrX" for="ch" forName="picture2" refType="w" fact="0.4416"/>
                  <dgm:constr type="ctrY" for="ch" forName="picture2" refType="h" fact="0.6234"/>
                  <dgm:constr type="w" for="ch" forName="picture2" refType="w" fact="0.2"/>
                  <dgm:constr type="h" for="ch" forName="picture2" refType="h" fact="0.2832"/>
                  <dgm:constr type="l" for="ch" forName="parTx3" refType="w" fact="0.5886"/>
                  <dgm:constr type="t" for="ch" forName="parTx3" refType="h" fact="0.3198"/>
                  <dgm:constr type="w" for="ch" forName="parTx3" refType="w" fact="0.4314"/>
                  <dgm:constr type="h" for="ch" forName="parTx3" refType="h" fact="0.1638"/>
                  <dgm:constr type="ctrX" for="ch" forName="picture3" refType="w" fact="0.569"/>
                  <dgm:constr type="ctrY" for="ch" forName="picture3" refType="h" fact="0.3008"/>
                  <dgm:constr type="w" for="ch" forName="picture3" refType="w" fact="0.2"/>
                  <dgm:constr type="h" for="ch" forName="picture3" refType="h" fact="0.2832"/>
                </dgm:constrLst>
              </dgm:else>
            </dgm:choose>
          </dgm:if>
          <dgm:else name="Name28">
            <dgm:choose name="Name29">
              <dgm:if name="Name30" axis="des" func="maxDepth" op="gt" val="1">
                <dgm:alg type="composite">
                  <dgm:param type="ar" val="1.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userD" refType="w" fact="0.0162"/>
                  <dgm:constr type="ctrX" for="ch" forName="dot1" refType="w" fact="0.7019"/>
                  <dgm:constr type="ctrY" for="ch" forName="dot1" refType="h" fact="0.763"/>
                  <dgm:constr type="w" for="ch" forName="dot1" refType="userD"/>
                  <dgm:constr type="h" for="ch" forName="dot1" refType="userD"/>
                  <dgm:constr type="ctrX" for="ch" forName="dot2" refType="w" fact="0.7324"/>
                  <dgm:constr type="ctrY" for="ch" forName="dot2" refType="h" fact="0.7887"/>
                  <dgm:constr type="w" for="ch" forName="dot2" refType="userD"/>
                  <dgm:constr type="h" for="ch" forName="dot2" refType="userD"/>
                  <dgm:constr type="ctrX" for="ch" forName="dot3" refType="w" fact="0.7643"/>
                  <dgm:constr type="ctrY" for="ch" forName="dot3" refType="h" fact="0.809"/>
                  <dgm:constr type="w" for="ch" forName="dot3" refType="userD"/>
                  <dgm:constr type="h" for="ch" forName="dot3" refType="userD"/>
                  <dgm:constr type="ctrX" for="ch" forName="dot4" refType="w" fact="0.5555"/>
                  <dgm:constr type="ctrY" for="ch" forName="dot4" refType="h" fact="0.4655"/>
                  <dgm:constr type="w" for="ch" forName="dot4" refType="userD"/>
                  <dgm:constr type="h" for="ch" forName="dot4" refType="userD"/>
                  <dgm:constr type="ctrX" for="ch" forName="dot5" refType="w" fact="0.5677"/>
                  <dgm:constr type="ctrY" for="ch" forName="dot5" refType="h" fact="0.5178"/>
                  <dgm:constr type="w" for="ch" forName="dot5" refType="userD"/>
                  <dgm:constr type="h" for="ch" forName="dot5" refType="userD"/>
                  <dgm:constr type="ctrX" for="ch" forName="dotArrow1" refType="w" fact="0.5764"/>
                  <dgm:constr type="ctrY" for="ch" forName="dotArrow1" refType="h" fact="0.0718"/>
                  <dgm:constr type="w" for="ch" forName="dotArrow1" refType="userD"/>
                  <dgm:constr type="h" for="ch" forName="dotArrow1" refType="userD"/>
                  <dgm:constr type="ctrX" for="ch" forName="dotArrow2" refType="w" fact="0.554"/>
                  <dgm:constr type="ctrY" for="ch" forName="dotArrow2" refType="h" fact="0.0468"/>
                  <dgm:constr type="w" for="ch" forName="dotArrow2" refType="userD"/>
                  <dgm:constr type="h" for="ch" forName="dotArrow2" refType="userD"/>
                  <dgm:constr type="ctrX" for="ch" forName="dotArrow3" refType="w" fact="0.5315"/>
                  <dgm:constr type="ctrY" for="ch" forName="dotArrow3" refType="h" fact="0.0218"/>
                  <dgm:constr type="w" for="ch" forName="dotArrow3" refType="userD"/>
                  <dgm:constr type="h" for="ch" forName="dotArrow3" refType="userD"/>
                  <dgm:constr type="ctrX" for="ch" forName="dotArrow4" refType="w" fact="0.509"/>
                  <dgm:constr type="ctrY" for="ch" forName="dotArrow4" refType="h" fact="0.0468"/>
                  <dgm:constr type="w" for="ch" forName="dotArrow4" refType="userD"/>
                  <dgm:constr type="h" for="ch" forName="dotArrow4" refType="userD"/>
                  <dgm:constr type="ctrX" for="ch" forName="dotArrow5" refType="w" fact="0.4865"/>
                  <dgm:constr type="ctrY" for="ch" forName="dotArrow5" refType="h" fact="0.0718"/>
                  <dgm:constr type="w" for="ch" forName="dotArrow5" refType="userD"/>
                  <dgm:constr type="h" for="ch" forName="dotArrow5" refType="userD"/>
                  <dgm:constr type="ctrX" for="ch" forName="dotArrow6" refType="w" fact="0.5315"/>
                  <dgm:constr type="ctrY" for="ch" forName="dotArrow6" refType="h" fact="0.0745"/>
                  <dgm:constr type="w" for="ch" forName="dotArrow6" refType="userD"/>
                  <dgm:constr type="h" for="ch" forName="dotArrow6" refType="userD"/>
                  <dgm:constr type="ctrX" for="ch" forName="dotArrow7" refType="w" fact="0.5315"/>
                  <dgm:constr type="ctrY" for="ch" forName="dotArrow7" refType="h" fact="0.1273"/>
                  <dgm:constr type="w" for="ch" forName="dotArrow7" refType="userD"/>
                  <dgm:constr type="h" for="ch" forName="dotArrow7" refType="userD"/>
                  <dgm:constr type="r" for="ch" forName="parTx1" refType="w" fact="0.8513"/>
                  <dgm:constr type="t" for="ch" forName="parTx1" refType="h" fact="0.8596"/>
                  <dgm:constr type="w" for="ch" forName="parTx1" refType="w" fact="0.3491"/>
                  <dgm:constr type="h" for="ch" forName="parTx1" refType="h" fact="0.1638"/>
                  <dgm:constr type="ctrX" for="ch" forName="picture1" refType="w" fact="0.8672"/>
                  <dgm:constr type="ctrY" for="ch" forName="picture1" refType="h" fact="0.8361"/>
                  <dgm:constr type="w" for="ch" forName="picture1" refType="w" fact="0.1618"/>
                  <dgm:constr type="h" for="ch" forName="picture1" refType="h" fact="0.2832"/>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6268"/>
                  <dgm:constr type="t" for="ch" forName="parTx2" refType="h" fact="0.6469"/>
                  <dgm:constr type="w" for="ch" forName="parTx2" refType="w" fact="0.3491"/>
                  <dgm:constr type="h" for="ch" forName="parTx2" refType="h" fact="0.1638"/>
                  <dgm:constr type="ctrX" for="ch" forName="picture2" refType="w" fact="0.6427"/>
                  <dgm:constr type="ctrY" for="ch" forName="picture2" refType="h" fact="0.6234"/>
                  <dgm:constr type="w" for="ch" forName="picture2" refType="w" fact="0.1618"/>
                  <dgm:constr type="h" for="ch" forName="picture2" refType="h" fact="0.2832"/>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5237"/>
                  <dgm:constr type="t" for="ch" forName="parTx3" refType="h" fact="0.3243"/>
                  <dgm:constr type="w" for="ch" forName="parTx3" refType="w" fact="0.3491"/>
                  <dgm:constr type="h" for="ch" forName="parTx3" refType="h" fact="0.1638"/>
                  <dgm:constr type="ctrX" for="ch" forName="picture3" refType="w" fact="0.5396"/>
                  <dgm:constr type="ctrY" for="ch" forName="picture3" refType="h" fact="0.3008"/>
                  <dgm:constr type="w" for="ch" forName="picture3" refType="w" fact="0.1618"/>
                  <dgm:constr type="h" for="ch" forName="picture3" refType="h" fact="0.2832"/>
                  <dgm:constr type="r" for="ch" forName="desTx3" refType="l" refFor="ch" refForName="parTx3"/>
                  <dgm:constr type="l" for="ch" forName="desTx3"/>
                  <dgm:constr type="t" for="ch" forName="desTx3" refType="t" refFor="ch" refForName="parTx3"/>
                  <dgm:constr type="h" for="ch" forName="desTx3" refType="h" refFor="ch" refForName="parTx3"/>
                </dgm:constrLst>
              </dgm:if>
              <dgm:else name="Name31">
                <dgm:alg type="composite">
                  <dgm:param type="ar" val="1.416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userD" refType="w" fact="0.02"/>
                  <dgm:constr type="ctrX" for="ch" forName="dot1" refType="w" fact="0.6316"/>
                  <dgm:constr type="ctrY" for="ch" forName="dot1" refType="h" fact="0.763"/>
                  <dgm:constr type="w" for="ch" forName="dot1" refType="userD"/>
                  <dgm:constr type="h" for="ch" forName="dot1" refType="userD"/>
                  <dgm:constr type="ctrX" for="ch" forName="dot2" refType="w" fact="0.6693"/>
                  <dgm:constr type="ctrY" for="ch" forName="dot2" refType="h" fact="0.7887"/>
                  <dgm:constr type="w" for="ch" forName="dot2" refType="userD"/>
                  <dgm:constr type="h" for="ch" forName="dot2" refType="userD"/>
                  <dgm:constr type="ctrX" for="ch" forName="dot3" refType="w" fact="0.7088"/>
                  <dgm:constr type="ctrY" for="ch" forName="dot3" refType="h" fact="0.809"/>
                  <dgm:constr type="w" for="ch" forName="dot3" refType="userD"/>
                  <dgm:constr type="h" for="ch" forName="dot3" refType="userD"/>
                  <dgm:constr type="ctrX" for="ch" forName="dot4" refType="w" fact="0.4506"/>
                  <dgm:constr type="ctrY" for="ch" forName="dot4" refType="h" fact="0.4655"/>
                  <dgm:constr type="w" for="ch" forName="dot4" refType="userD"/>
                  <dgm:constr type="h" for="ch" forName="dot4" refType="userD"/>
                  <dgm:constr type="ctrX" for="ch" forName="dot5" refType="w" fact="0.4658"/>
                  <dgm:constr type="ctrY" for="ch" forName="dot5" refType="h" fact="0.5178"/>
                  <dgm:constr type="w" for="ch" forName="dot5" refType="userD"/>
                  <dgm:constr type="h" for="ch" forName="dot5" refType="userD"/>
                  <dgm:constr type="ctrX" for="ch" forName="dotArrow1" refType="w" fact="0.4766"/>
                  <dgm:constr type="ctrY" for="ch" forName="dotArrow1" refType="h" fact="0.0718"/>
                  <dgm:constr type="w" for="ch" forName="dotArrow1" refType="userD"/>
                  <dgm:constr type="h" for="ch" forName="dotArrow1" refType="userD"/>
                  <dgm:constr type="ctrX" for="ch" forName="dotArrow2" refType="w" fact="0.4488"/>
                  <dgm:constr type="ctrY" for="ch" forName="dotArrow2" refType="h" fact="0.0468"/>
                  <dgm:constr type="w" for="ch" forName="dotArrow2" refType="userD"/>
                  <dgm:constr type="h" for="ch" forName="dotArrow2" refType="userD"/>
                  <dgm:constr type="ctrX" for="ch" forName="dotArrow3" refType="w" fact="0.421"/>
                  <dgm:constr type="ctrY" for="ch" forName="dotArrow3" refType="h" fact="0.0218"/>
                  <dgm:constr type="w" for="ch" forName="dotArrow3" refType="userD"/>
                  <dgm:constr type="h" for="ch" forName="dotArrow3" refType="userD"/>
                  <dgm:constr type="ctrX" for="ch" forName="dotArrow4" refType="w" fact="0.3932"/>
                  <dgm:constr type="ctrY" for="ch" forName="dotArrow4" refType="h" fact="0.0468"/>
                  <dgm:constr type="w" for="ch" forName="dotArrow4" refType="userD"/>
                  <dgm:constr type="h" for="ch" forName="dotArrow4" refType="userD"/>
                  <dgm:constr type="ctrX" for="ch" forName="dotArrow5" refType="w" fact="0.3654"/>
                  <dgm:constr type="ctrY" for="ch" forName="dotArrow5" refType="h" fact="0.0718"/>
                  <dgm:constr type="w" for="ch" forName="dotArrow5" refType="userD"/>
                  <dgm:constr type="h" for="ch" forName="dotArrow5" refType="userD"/>
                  <dgm:constr type="ctrX" for="ch" forName="dotArrow6" refType="w" fact="0.421"/>
                  <dgm:constr type="ctrY" for="ch" forName="dotArrow6" refType="h" fact="0.0745"/>
                  <dgm:constr type="w" for="ch" forName="dotArrow6" refType="userD"/>
                  <dgm:constr type="h" for="ch" forName="dotArrow6" refType="userD"/>
                  <dgm:constr type="ctrX" for="ch" forName="dotArrow7" refType="w" fact="0.421"/>
                  <dgm:constr type="ctrY" for="ch" forName="dotArrow7" refType="h" fact="0.1273"/>
                  <dgm:constr type="w" for="ch" forName="dotArrow7" refType="userD"/>
                  <dgm:constr type="h" for="ch" forName="dotArrow7" refType="userD"/>
                  <dgm:constr type="r" for="ch" forName="parTx1" refType="w" fact="0.8163"/>
                  <dgm:constr type="t" for="ch" forName="parTx1" refType="h" fact="0.8551"/>
                  <dgm:constr type="w" for="ch" forName="parTx1" refType="w" fact="0.4314"/>
                  <dgm:constr type="h" for="ch" forName="parTx1" refType="h" fact="0.1638"/>
                  <dgm:constr type="ctrX" for="ch" forName="picture1" refType="w" fact="0.8359"/>
                  <dgm:constr type="ctrY" for="ch" forName="picture1" refType="h" fact="0.8361"/>
                  <dgm:constr type="w" for="ch" forName="picture1" refType="w" fact="0.2"/>
                  <dgm:constr type="h" for="ch" forName="picture1" refType="h" fact="0.2832"/>
                  <dgm:constr type="r" for="ch" forName="parTx2" refType="w" fact="0.5388"/>
                  <dgm:constr type="t" for="ch" forName="parTx2" refType="h" fact="0.6424"/>
                  <dgm:constr type="w" for="ch" forName="parTx2" refType="w" fact="0.4314"/>
                  <dgm:constr type="h" for="ch" forName="parTx2" refType="h" fact="0.1638"/>
                  <dgm:constr type="ctrX" for="ch" forName="picture2" refType="w" fact="0.5584"/>
                  <dgm:constr type="ctrY" for="ch" forName="picture2" refType="h" fact="0.6234"/>
                  <dgm:constr type="w" for="ch" forName="picture2" refType="w" fact="0.2"/>
                  <dgm:constr type="h" for="ch" forName="picture2" refType="h" fact="0.2832"/>
                  <dgm:constr type="r" for="ch" forName="parTx3" refType="w" fact="0.4114"/>
                  <dgm:constr type="t" for="ch" forName="parTx3" refType="h" fact="0.3198"/>
                  <dgm:constr type="w" for="ch" forName="parTx3" refType="w" fact="0.4314"/>
                  <dgm:constr type="h" for="ch" forName="parTx3" refType="h" fact="0.1638"/>
                  <dgm:constr type="ctrX" for="ch" forName="picture3" refType="w" fact="0.431"/>
                  <dgm:constr type="ctrY" for="ch" forName="picture3" refType="h" fact="0.3008"/>
                  <dgm:constr type="w" for="ch" forName="picture3" refType="w" fact="0.2"/>
                  <dgm:constr type="h" for="ch" forName="picture3" refType="h" fact="0.2832"/>
                </dgm:constrLst>
              </dgm:else>
            </dgm:choose>
          </dgm:else>
        </dgm:choose>
      </dgm:if>
      <dgm:if name="Name32" axis="ch" ptType="node" func="cnt" op="equ" val="4">
        <dgm:choose name="Name33">
          <dgm:if name="Name34" func="var" arg="dir" op="equ" val="norm">
            <dgm:choose name="Name35">
              <dgm:if name="Name36" axis="des" func="maxDepth" op="gt" val="1">
                <dgm:alg type="composite">
                  <dgm:param type="ar" val="1.5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userD" refType="w" fact="0.0136"/>
                  <dgm:constr type="ctrX" for="ch" forName="dot1" refType="w" fact="0.3253"/>
                  <dgm:constr type="ctrY" for="ch" forName="dot1" refType="h" fact="0.8215"/>
                  <dgm:constr type="w" for="ch" forName="dot1" refType="userD"/>
                  <dgm:constr type="h" for="ch" forName="dot1" refType="userD"/>
                  <dgm:constr type="ctrX" for="ch" forName="dot2" refType="w" fact="0.2949"/>
                  <dgm:constr type="ctrY" for="ch" forName="dot2" refType="h" fact="0.843"/>
                  <dgm:constr type="w" for="ch" forName="dot2" refType="userD"/>
                  <dgm:constr type="h" for="ch" forName="dot2" refType="userD"/>
                  <dgm:constr type="ctrX" for="ch" forName="dot3" refType="w" fact="0.2635"/>
                  <dgm:constr type="ctrY" for="ch" forName="dot3" refType="h" fact="0.8607"/>
                  <dgm:constr type="w" for="ch" forName="dot3" refType="userD"/>
                  <dgm:constr type="h" for="ch" forName="dot3" refType="userD"/>
                  <dgm:constr type="ctrX" for="ch" forName="dot4" refType="w" fact="0.2313"/>
                  <dgm:constr type="ctrY" for="ch" forName="dot4" refType="h" fact="0.8745"/>
                  <dgm:constr type="w" for="ch" forName="dot4" refType="userD"/>
                  <dgm:constr type="h" for="ch" forName="dot4" refType="userD"/>
                  <dgm:constr type="ctrX" for="ch" forName="dot5" refType="w" fact="0.4675"/>
                  <dgm:constr type="ctrY" for="ch" forName="dot5" refType="h" fact="0.6419"/>
                  <dgm:constr type="w" for="ch" forName="dot5" refType="userD"/>
                  <dgm:constr type="h" for="ch" forName="dot5" refType="userD"/>
                  <dgm:constr type="ctrX" for="ch" forName="dot6" refType="w" fact="0.5486"/>
                  <dgm:constr type="ctrY" for="ch" forName="dot6" refType="h" fact="0.3784"/>
                  <dgm:constr type="w" for="ch" forName="dot6" refType="userD"/>
                  <dgm:constr type="h" for="ch" forName="dot6" refType="userD"/>
                  <dgm:constr type="ctrX" for="ch" forName="dotArrow1" refType="w" fact="0.5267"/>
                  <dgm:constr type="ctrY" for="ch" forName="dotArrow1" refType="h" fact="0.0496"/>
                  <dgm:constr type="w" for="ch" forName="dotArrow1" refType="userD"/>
                  <dgm:constr type="h" for="ch" forName="dotArrow1" refType="userD"/>
                  <dgm:constr type="ctrX" for="ch" forName="dotArrow2" refType="w" fact="0.5462"/>
                  <dgm:constr type="ctrY" for="ch" forName="dotArrow2" refType="h" fact="0.0282"/>
                  <dgm:constr type="w" for="ch" forName="dotArrow2" refType="userD"/>
                  <dgm:constr type="h" for="ch" forName="dotArrow2" refType="userD"/>
                  <dgm:constr type="ctrX" for="ch" forName="dotArrow3" refType="w" fact="0.5657"/>
                  <dgm:constr type="ctrY" for="ch" forName="dotArrow3" refType="h" fact="0.0068"/>
                  <dgm:constr type="w" for="ch" forName="dotArrow3" refType="userD"/>
                  <dgm:constr type="h" for="ch" forName="dotArrow3" refType="userD"/>
                  <dgm:constr type="ctrX" for="ch" forName="dotArrow4" refType="w" fact="0.5851"/>
                  <dgm:constr type="ctrY" for="ch" forName="dotArrow4" refType="h" fact="0.0282"/>
                  <dgm:constr type="w" for="ch" forName="dotArrow4" refType="userD"/>
                  <dgm:constr type="h" for="ch" forName="dotArrow4" refType="userD"/>
                  <dgm:constr type="ctrX" for="ch" forName="dotArrow5" refType="w" fact="0.6046"/>
                  <dgm:constr type="ctrY" for="ch" forName="dotArrow5" refType="h" fact="0.0496"/>
                  <dgm:constr type="w" for="ch" forName="dotArrow5" refType="userD"/>
                  <dgm:constr type="h" for="ch" forName="dotArrow5" refType="userD"/>
                  <dgm:constr type="ctrX" for="ch" forName="dotArrow6" refType="w" fact="0.5657"/>
                  <dgm:constr type="ctrY" for="ch" forName="dotArrow6" refType="h" fact="0.052"/>
                  <dgm:constr type="w" for="ch" forName="dotArrow6" refType="userD"/>
                  <dgm:constr type="h" for="ch" forName="dotArrow6" refType="userD"/>
                  <dgm:constr type="ctrX" for="ch" forName="dotArrow7" refType="w" fact="0.5657"/>
                  <dgm:constr type="ctrY" for="ch" forName="dotArrow7" refType="h" fact="0.0972"/>
                  <dgm:constr type="w" for="ch" forName="dotArrow7" refType="userD"/>
                  <dgm:constr type="h" for="ch" forName="dotArrow7" refType="userD"/>
                  <dgm:constr type="l" for="ch" forName="parTx1" refType="w" fact="0.1466"/>
                  <dgm:constr type="t" for="ch" forName="parTx1" refType="h" fact="0.9095"/>
                  <dgm:constr type="w" for="ch" forName="parTx1" refType="w" fact="0.294"/>
                  <dgm:constr type="h" for="ch" forName="parTx1" refType="h" fact="0.1222"/>
                  <dgm:constr type="ctrX" for="ch" forName="picture1" refType="w" fact="0.1333"/>
                  <dgm:constr type="ctrY" for="ch" forName="picture1" refType="h" fact="0.8922"/>
                  <dgm:constr type="w" for="ch" forName="picture1" refType="w" fact="0.1363"/>
                  <dgm:constr type="h" for="ch" forName="picture1" refType="h" fact="0.2113"/>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4105"/>
                  <dgm:constr type="t" for="ch" forName="parTx2" refType="h" fact="0.762"/>
                  <dgm:constr type="w" for="ch" forName="parTx2" refType="w" fact="0.294"/>
                  <dgm:constr type="h" for="ch" forName="parTx2" refType="h" fact="0.1222"/>
                  <dgm:constr type="ctrX" for="ch" forName="picture2" refType="w" fact="0.3972"/>
                  <dgm:constr type="ctrY" for="ch" forName="picture2" refType="h" fact="0.7447"/>
                  <dgm:constr type="w" for="ch" forName="picture2" refType="w" fact="0.1363"/>
                  <dgm:constr type="h" for="ch" forName="picture2" refType="h" fact="0.2113"/>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229"/>
                  <dgm:constr type="t" for="ch" forName="parTx3" refType="h" fact="0.5294"/>
                  <dgm:constr type="w" for="ch" forName="parTx3" refType="w" fact="0.294"/>
                  <dgm:constr type="h" for="ch" forName="parTx3" refType="h" fact="0.1222"/>
                  <dgm:constr type="ctrX" for="ch" forName="picture3" refType="w" fact="0.5095"/>
                  <dgm:constr type="ctrY" for="ch" forName="picture3" refType="h" fact="0.5121"/>
                  <dgm:constr type="w" for="ch" forName="picture3" refType="w" fact="0.1363"/>
                  <dgm:constr type="h" for="ch" forName="picture3" refType="h" fact="0.2113"/>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5722"/>
                  <dgm:constr type="t" for="ch" forName="parTx4" refType="h" fact="0.2523"/>
                  <dgm:constr type="w" for="ch" forName="parTx4" refType="w" fact="0.294"/>
                  <dgm:constr type="h" for="ch" forName="parTx4" refType="h" fact="0.1222"/>
                  <dgm:constr type="ctrX" for="ch" forName="picture4" refType="w" fact="0.5588"/>
                  <dgm:constr type="ctrY" for="ch" forName="picture4" refType="h" fact="0.235"/>
                  <dgm:constr type="w" for="ch" forName="picture4" refType="w" fact="0.1363"/>
                  <dgm:constr type="h" for="ch" forName="picture4" refType="h" fact="0.2113"/>
                  <dgm:constr type="l" for="ch" forName="desTx4" refType="r" refFor="ch" refForName="parTx4"/>
                  <dgm:constr type="r" for="ch" forName="desTx4" refType="w"/>
                  <dgm:constr type="t" for="ch" forName="desTx4" refType="t" refFor="ch" refForName="parTx4"/>
                  <dgm:constr type="h" for="ch" forName="desTx4" refType="h" refFor="ch" refForName="parTx4"/>
                </dgm:constrLst>
              </dgm:if>
              <dgm:else name="Name37">
                <dgm:alg type="composite">
                  <dgm:param type="ar" val="1.26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userD" refType="w" fact="0.0167"/>
                  <dgm:constr type="ctrX" for="ch" forName="dot1" refType="w" fact="0.3978"/>
                  <dgm:constr type="ctrY" for="ch" forName="dot1" refType="h" fact="0.8215"/>
                  <dgm:constr type="w" for="ch" forName="dot1" refType="userD"/>
                  <dgm:constr type="h" for="ch" forName="dot1" refType="userD"/>
                  <dgm:constr type="ctrX" for="ch" forName="dot2" refType="w" fact="0.3606"/>
                  <dgm:constr type="ctrY" for="ch" forName="dot2" refType="h" fact="0.843"/>
                  <dgm:constr type="w" for="ch" forName="dot2" refType="userD"/>
                  <dgm:constr type="h" for="ch" forName="dot2" refType="userD"/>
                  <dgm:constr type="ctrX" for="ch" forName="dot3" refType="w" fact="0.3223"/>
                  <dgm:constr type="ctrY" for="ch" forName="dot3" refType="h" fact="0.8607"/>
                  <dgm:constr type="w" for="ch" forName="dot3" refType="userD"/>
                  <dgm:constr type="h" for="ch" forName="dot3" refType="userD"/>
                  <dgm:constr type="ctrX" for="ch" forName="dot4" refType="w" fact="0.2829"/>
                  <dgm:constr type="ctrY" for="ch" forName="dot4" refType="h" fact="0.8745"/>
                  <dgm:constr type="w" for="ch" forName="dot4" refType="userD"/>
                  <dgm:constr type="h" for="ch" forName="dot4" refType="userD"/>
                  <dgm:constr type="ctrX" for="ch" forName="dot5" refType="w" fact="0.5717"/>
                  <dgm:constr type="ctrY" for="ch" forName="dot5" refType="h" fact="0.6419"/>
                  <dgm:constr type="w" for="ch" forName="dot5" refType="userD"/>
                  <dgm:constr type="h" for="ch" forName="dot5" refType="userD"/>
                  <dgm:constr type="ctrX" for="ch" forName="dot6" refType="w" fact="0.6709"/>
                  <dgm:constr type="ctrY" for="ch" forName="dot6" refType="h" fact="0.3784"/>
                  <dgm:constr type="w" for="ch" forName="dot6" refType="userD"/>
                  <dgm:constr type="h" for="ch" forName="dot6" refType="userD"/>
                  <dgm:constr type="ctrX" for="ch" forName="dotArrow1" refType="w" fact="0.6441"/>
                  <dgm:constr type="ctrY" for="ch" forName="dotArrow1" refType="h" fact="0.0496"/>
                  <dgm:constr type="w" for="ch" forName="dotArrow1" refType="userD"/>
                  <dgm:constr type="h" for="ch" forName="dotArrow1" refType="userD"/>
                  <dgm:constr type="ctrX" for="ch" forName="dotArrow2" refType="w" fact="0.6679"/>
                  <dgm:constr type="ctrY" for="ch" forName="dotArrow2" refType="h" fact="0.0282"/>
                  <dgm:constr type="w" for="ch" forName="dotArrow2" refType="userD"/>
                  <dgm:constr type="h" for="ch" forName="dotArrow2" refType="userD"/>
                  <dgm:constr type="ctrX" for="ch" forName="dotArrow3" refType="w" fact="0.6917"/>
                  <dgm:constr type="ctrY" for="ch" forName="dotArrow3" refType="h" fact="0.0068"/>
                  <dgm:constr type="w" for="ch" forName="dotArrow3" refType="userD"/>
                  <dgm:constr type="h" for="ch" forName="dotArrow3" refType="userD"/>
                  <dgm:constr type="ctrX" for="ch" forName="dotArrow4" refType="w" fact="0.7155"/>
                  <dgm:constr type="ctrY" for="ch" forName="dotArrow4" refType="h" fact="0.0282"/>
                  <dgm:constr type="w" for="ch" forName="dotArrow4" refType="userD"/>
                  <dgm:constr type="h" for="ch" forName="dotArrow4" refType="userD"/>
                  <dgm:constr type="ctrX" for="ch" forName="dotArrow5" refType="w" fact="0.7394"/>
                  <dgm:constr type="ctrY" for="ch" forName="dotArrow5" refType="h" fact="0.0496"/>
                  <dgm:constr type="w" for="ch" forName="dotArrow5" refType="userD"/>
                  <dgm:constr type="h" for="ch" forName="dotArrow5" refType="userD"/>
                  <dgm:constr type="ctrX" for="ch" forName="dotArrow6" refType="w" fact="0.6917"/>
                  <dgm:constr type="ctrY" for="ch" forName="dotArrow6" refType="h" fact="0.052"/>
                  <dgm:constr type="w" for="ch" forName="dotArrow6" refType="userD"/>
                  <dgm:constr type="h" for="ch" forName="dotArrow6" refType="userD"/>
                  <dgm:constr type="ctrX" for="ch" forName="dotArrow7" refType="w" fact="0.6917"/>
                  <dgm:constr type="ctrY" for="ch" forName="dotArrow7" refType="h" fact="0.0972"/>
                  <dgm:constr type="w" for="ch" forName="dotArrow7" refType="userD"/>
                  <dgm:constr type="h" for="ch" forName="dotArrow7" refType="userD"/>
                  <dgm:constr type="l" for="ch" forName="parTx1" refType="w" fact="0.1793"/>
                  <dgm:constr type="t" for="ch" forName="parTx1" refType="h" fact="0.9064"/>
                  <dgm:constr type="w" for="ch" forName="parTx1" refType="w" fact="0.3595"/>
                  <dgm:constr type="h" for="ch" forName="parTx1" refType="h" fact="0.1222"/>
                  <dgm:constr type="ctrX" for="ch" forName="picture1" refType="w" fact="0.163"/>
                  <dgm:constr type="ctrY" for="ch" forName="picture1" refType="h" fact="0.8922"/>
                  <dgm:constr type="w" for="ch" forName="picture1" refType="w" fact="0.1667"/>
                  <dgm:constr type="h" for="ch" forName="picture1" refType="h" fact="0.2113"/>
                  <dgm:constr type="l" for="ch" forName="parTx2" refType="w" fact="0.502"/>
                  <dgm:constr type="t" for="ch" forName="parTx2" refType="h" fact="0.7589"/>
                  <dgm:constr type="w" for="ch" forName="parTx2" refType="w" fact="0.3595"/>
                  <dgm:constr type="h" for="ch" forName="parTx2" refType="h" fact="0.1222"/>
                  <dgm:constr type="ctrX" for="ch" forName="picture2" refType="w" fact="0.4857"/>
                  <dgm:constr type="ctrY" for="ch" forName="picture2" refType="h" fact="0.7447"/>
                  <dgm:constr type="w" for="ch" forName="picture2" refType="w" fact="0.1667"/>
                  <dgm:constr type="h" for="ch" forName="picture2" refType="h" fact="0.2113"/>
                  <dgm:constr type="l" for="ch" forName="parTx3" refType="w" fact="0.6394"/>
                  <dgm:constr type="t" for="ch" forName="parTx3" refType="h" fact="0.5263"/>
                  <dgm:constr type="w" for="ch" forName="parTx3" refType="w" fact="0.3595"/>
                  <dgm:constr type="h" for="ch" forName="parTx3" refType="h" fact="0.1222"/>
                  <dgm:constr type="ctrX" for="ch" forName="picture3" refType="w" fact="0.6231"/>
                  <dgm:constr type="ctrY" for="ch" forName="picture3" refType="h" fact="0.5121"/>
                  <dgm:constr type="w" for="ch" forName="picture3" refType="w" fact="0.1667"/>
                  <dgm:constr type="h" for="ch" forName="picture3" refType="h" fact="0.2113"/>
                  <dgm:constr type="l" for="ch" forName="parTx4" refType="w" fact="0.6997"/>
                  <dgm:constr type="t" for="ch" forName="parTx4" refType="h" fact="0.2492"/>
                  <dgm:constr type="w" for="ch" forName="parTx4" refType="w" fact="0.3595"/>
                  <dgm:constr type="h" for="ch" forName="parTx4" refType="h" fact="0.1222"/>
                  <dgm:constr type="ctrX" for="ch" forName="picture4" refType="w" fact="0.6834"/>
                  <dgm:constr type="ctrY" for="ch" forName="picture4" refType="h" fact="0.235"/>
                  <dgm:constr type="w" for="ch" forName="picture4" refType="w" fact="0.1667"/>
                  <dgm:constr type="h" for="ch" forName="picture4" refType="h" fact="0.2113"/>
                </dgm:constrLst>
              </dgm:else>
            </dgm:choose>
          </dgm:if>
          <dgm:else name="Name38">
            <dgm:choose name="Name39">
              <dgm:if name="Name40" axis="des" func="maxDepth" op="gt" val="1">
                <dgm:alg type="composite">
                  <dgm:param type="ar" val="1.5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userD" refType="w" fact="0.0136"/>
                  <dgm:constr type="ctrX" for="ch" forName="dot1" refType="w" fact="0.6747"/>
                  <dgm:constr type="ctrY" for="ch" forName="dot1" refType="h" fact="0.8215"/>
                  <dgm:constr type="w" for="ch" forName="dot1" refType="userD"/>
                  <dgm:constr type="h" for="ch" forName="dot1" refType="userD"/>
                  <dgm:constr type="ctrX" for="ch" forName="dot2" refType="w" fact="0.7051"/>
                  <dgm:constr type="ctrY" for="ch" forName="dot2" refType="h" fact="0.843"/>
                  <dgm:constr type="w" for="ch" forName="dot2" refType="userD"/>
                  <dgm:constr type="h" for="ch" forName="dot2" refType="userD"/>
                  <dgm:constr type="ctrX" for="ch" forName="dot3" refType="w" fact="0.7365"/>
                  <dgm:constr type="ctrY" for="ch" forName="dot3" refType="h" fact="0.8607"/>
                  <dgm:constr type="w" for="ch" forName="dot3" refType="userD"/>
                  <dgm:constr type="h" for="ch" forName="dot3" refType="userD"/>
                  <dgm:constr type="ctrX" for="ch" forName="dot4" refType="w" fact="0.7687"/>
                  <dgm:constr type="ctrY" for="ch" forName="dot4" refType="h" fact="0.8745"/>
                  <dgm:constr type="w" for="ch" forName="dot4" refType="userD"/>
                  <dgm:constr type="h" for="ch" forName="dot4" refType="userD"/>
                  <dgm:constr type="ctrX" for="ch" forName="dot5" refType="w" fact="0.5325"/>
                  <dgm:constr type="ctrY" for="ch" forName="dot5" refType="h" fact="0.6419"/>
                  <dgm:constr type="w" for="ch" forName="dot5" refType="userD"/>
                  <dgm:constr type="h" for="ch" forName="dot5" refType="userD"/>
                  <dgm:constr type="ctrX" for="ch" forName="dot6" refType="w" fact="0.4514"/>
                  <dgm:constr type="ctrY" for="ch" forName="dot6" refType="h" fact="0.3784"/>
                  <dgm:constr type="w" for="ch" forName="dot6" refType="userD"/>
                  <dgm:constr type="h" for="ch" forName="dot6" refType="userD"/>
                  <dgm:constr type="ctrX" for="ch" forName="dotArrow1" refType="w" fact="0.4733"/>
                  <dgm:constr type="ctrY" for="ch" forName="dotArrow1" refType="h" fact="0.0496"/>
                  <dgm:constr type="w" for="ch" forName="dotArrow1" refType="userD"/>
                  <dgm:constr type="h" for="ch" forName="dotArrow1" refType="userD"/>
                  <dgm:constr type="ctrX" for="ch" forName="dotArrow2" refType="w" fact="0.4538"/>
                  <dgm:constr type="ctrY" for="ch" forName="dotArrow2" refType="h" fact="0.0282"/>
                  <dgm:constr type="w" for="ch" forName="dotArrow2" refType="userD"/>
                  <dgm:constr type="h" for="ch" forName="dotArrow2" refType="userD"/>
                  <dgm:constr type="ctrX" for="ch" forName="dotArrow3" refType="w" fact="0.4343"/>
                  <dgm:constr type="ctrY" for="ch" forName="dotArrow3" refType="h" fact="0.0068"/>
                  <dgm:constr type="w" for="ch" forName="dotArrow3" refType="userD"/>
                  <dgm:constr type="h" for="ch" forName="dotArrow3" refType="userD"/>
                  <dgm:constr type="ctrX" for="ch" forName="dotArrow4" refType="w" fact="0.4149"/>
                  <dgm:constr type="ctrY" for="ch" forName="dotArrow4" refType="h" fact="0.0282"/>
                  <dgm:constr type="w" for="ch" forName="dotArrow4" refType="userD"/>
                  <dgm:constr type="h" for="ch" forName="dotArrow4" refType="userD"/>
                  <dgm:constr type="ctrX" for="ch" forName="dotArrow5" refType="w" fact="0.3954"/>
                  <dgm:constr type="ctrY" for="ch" forName="dotArrow5" refType="h" fact="0.0496"/>
                  <dgm:constr type="w" for="ch" forName="dotArrow5" refType="userD"/>
                  <dgm:constr type="h" for="ch" forName="dotArrow5" refType="userD"/>
                  <dgm:constr type="ctrX" for="ch" forName="dotArrow6" refType="w" fact="0.4343"/>
                  <dgm:constr type="ctrY" for="ch" forName="dotArrow6" refType="h" fact="0.052"/>
                  <dgm:constr type="w" for="ch" forName="dotArrow6" refType="userD"/>
                  <dgm:constr type="h" for="ch" forName="dotArrow6" refType="userD"/>
                  <dgm:constr type="ctrX" for="ch" forName="dotArrow7" refType="w" fact="0.4343"/>
                  <dgm:constr type="ctrY" for="ch" forName="dotArrow7" refType="h" fact="0.0972"/>
                  <dgm:constr type="w" for="ch" forName="dotArrow7" refType="userD"/>
                  <dgm:constr type="h" for="ch" forName="dotArrow7" refType="userD"/>
                  <dgm:constr type="r" for="ch" forName="parTx1" refType="w" fact="0.8534"/>
                  <dgm:constr type="t" for="ch" forName="parTx1" refType="h" fact="0.9095"/>
                  <dgm:constr type="w" for="ch" forName="parTx1" refType="w" fact="0.294"/>
                  <dgm:constr type="h" for="ch" forName="parTx1" refType="h" fact="0.1222"/>
                  <dgm:constr type="ctrX" for="ch" forName="picture1" refType="w" fact="0.8667"/>
                  <dgm:constr type="ctrY" for="ch" forName="picture1" refType="h" fact="0.8922"/>
                  <dgm:constr type="w" for="ch" forName="picture1" refType="w" fact="0.1363"/>
                  <dgm:constr type="h" for="ch" forName="picture1" refType="h" fact="0.2113"/>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5895"/>
                  <dgm:constr type="t" for="ch" forName="parTx2" refType="h" fact="0.762"/>
                  <dgm:constr type="w" for="ch" forName="parTx2" refType="w" fact="0.294"/>
                  <dgm:constr type="h" for="ch" forName="parTx2" refType="h" fact="0.1222"/>
                  <dgm:constr type="ctrX" for="ch" forName="picture2" refType="w" fact="0.6028"/>
                  <dgm:constr type="ctrY" for="ch" forName="picture2" refType="h" fact="0.7447"/>
                  <dgm:constr type="w" for="ch" forName="picture2" refType="w" fact="0.1363"/>
                  <dgm:constr type="h" for="ch" forName="picture2" refType="h" fact="0.2113"/>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771"/>
                  <dgm:constr type="t" for="ch" forName="parTx3" refType="h" fact="0.5294"/>
                  <dgm:constr type="w" for="ch" forName="parTx3" refType="w" fact="0.294"/>
                  <dgm:constr type="h" for="ch" forName="parTx3" refType="h" fact="0.1222"/>
                  <dgm:constr type="ctrX" for="ch" forName="picture3" refType="w" fact="0.4905"/>
                  <dgm:constr type="ctrY" for="ch" forName="picture3" refType="h" fact="0.5121"/>
                  <dgm:constr type="w" for="ch" forName="picture3" refType="w" fact="0.1363"/>
                  <dgm:constr type="h" for="ch" forName="picture3" refType="h" fact="0.2113"/>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4278"/>
                  <dgm:constr type="t" for="ch" forName="parTx4" refType="h" fact="0.2523"/>
                  <dgm:constr type="w" for="ch" forName="parTx4" refType="w" fact="0.294"/>
                  <dgm:constr type="h" for="ch" forName="parTx4" refType="h" fact="0.1222"/>
                  <dgm:constr type="ctrX" for="ch" forName="picture4" refType="w" fact="0.4412"/>
                  <dgm:constr type="ctrY" for="ch" forName="picture4" refType="h" fact="0.235"/>
                  <dgm:constr type="w" for="ch" forName="picture4" refType="w" fact="0.1363"/>
                  <dgm:constr type="h" for="ch" forName="picture4" refType="h" fact="0.2113"/>
                  <dgm:constr type="r" for="ch" forName="desTx4" refType="l" refFor="ch" refForName="parTx4"/>
                  <dgm:constr type="l" for="ch" forName="desTx4"/>
                  <dgm:constr type="t" for="ch" forName="desTx4" refType="t" refFor="ch" refForName="parTx4"/>
                  <dgm:constr type="h" for="ch" forName="desTx4" refType="h" refFor="ch" refForName="parTx4"/>
                </dgm:constrLst>
              </dgm:if>
              <dgm:else name="Name41">
                <dgm:alg type="composite">
                  <dgm:param type="ar" val="1.26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userD" refType="w" fact="0.0167"/>
                  <dgm:constr type="ctrX" for="ch" forName="dot1" refType="w" fact="0.6022"/>
                  <dgm:constr type="ctrY" for="ch" forName="dot1" refType="h" fact="0.8215"/>
                  <dgm:constr type="w" for="ch" forName="dot1" refType="userD"/>
                  <dgm:constr type="h" for="ch" forName="dot1" refType="userD"/>
                  <dgm:constr type="ctrX" for="ch" forName="dot2" refType="w" fact="0.6394"/>
                  <dgm:constr type="ctrY" for="ch" forName="dot2" refType="h" fact="0.843"/>
                  <dgm:constr type="w" for="ch" forName="dot2" refType="userD"/>
                  <dgm:constr type="h" for="ch" forName="dot2" refType="userD"/>
                  <dgm:constr type="ctrX" for="ch" forName="dot3" refType="w" fact="0.6777"/>
                  <dgm:constr type="ctrY" for="ch" forName="dot3" refType="h" fact="0.8607"/>
                  <dgm:constr type="w" for="ch" forName="dot3" refType="userD"/>
                  <dgm:constr type="h" for="ch" forName="dot3" refType="userD"/>
                  <dgm:constr type="ctrX" for="ch" forName="dot4" refType="w" fact="0.7171"/>
                  <dgm:constr type="ctrY" for="ch" forName="dot4" refType="h" fact="0.8745"/>
                  <dgm:constr type="w" for="ch" forName="dot4" refType="userD"/>
                  <dgm:constr type="h" for="ch" forName="dot4" refType="userD"/>
                  <dgm:constr type="ctrX" for="ch" forName="dot5" refType="w" fact="0.4283"/>
                  <dgm:constr type="ctrY" for="ch" forName="dot5" refType="h" fact="0.6419"/>
                  <dgm:constr type="w" for="ch" forName="dot5" refType="userD"/>
                  <dgm:constr type="h" for="ch" forName="dot5" refType="userD"/>
                  <dgm:constr type="ctrX" for="ch" forName="dot6" refType="w" fact="0.3291"/>
                  <dgm:constr type="ctrY" for="ch" forName="dot6" refType="h" fact="0.3784"/>
                  <dgm:constr type="w" for="ch" forName="dot6" refType="userD"/>
                  <dgm:constr type="h" for="ch" forName="dot6" refType="userD"/>
                  <dgm:constr type="ctrX" for="ch" forName="dotArrow1" refType="w" fact="0.3559"/>
                  <dgm:constr type="ctrY" for="ch" forName="dotArrow1" refType="h" fact="0.0496"/>
                  <dgm:constr type="w" for="ch" forName="dotArrow1" refType="userD"/>
                  <dgm:constr type="h" for="ch" forName="dotArrow1" refType="userD"/>
                  <dgm:constr type="ctrX" for="ch" forName="dotArrow2" refType="w" fact="0.3321"/>
                  <dgm:constr type="ctrY" for="ch" forName="dotArrow2" refType="h" fact="0.0282"/>
                  <dgm:constr type="w" for="ch" forName="dotArrow2" refType="userD"/>
                  <dgm:constr type="h" for="ch" forName="dotArrow2" refType="userD"/>
                  <dgm:constr type="ctrX" for="ch" forName="dotArrow3" refType="w" fact="0.3083"/>
                  <dgm:constr type="ctrY" for="ch" forName="dotArrow3" refType="h" fact="0.0068"/>
                  <dgm:constr type="w" for="ch" forName="dotArrow3" refType="userD"/>
                  <dgm:constr type="h" for="ch" forName="dotArrow3" refType="userD"/>
                  <dgm:constr type="ctrX" for="ch" forName="dotArrow4" refType="w" fact="0.2845"/>
                  <dgm:constr type="ctrY" for="ch" forName="dotArrow4" refType="h" fact="0.0282"/>
                  <dgm:constr type="w" for="ch" forName="dotArrow4" refType="userD"/>
                  <dgm:constr type="h" for="ch" forName="dotArrow4" refType="userD"/>
                  <dgm:constr type="ctrX" for="ch" forName="dotArrow5" refType="w" fact="0.2606"/>
                  <dgm:constr type="ctrY" for="ch" forName="dotArrow5" refType="h" fact="0.0496"/>
                  <dgm:constr type="w" for="ch" forName="dotArrow5" refType="userD"/>
                  <dgm:constr type="h" for="ch" forName="dotArrow5" refType="userD"/>
                  <dgm:constr type="ctrX" for="ch" forName="dotArrow6" refType="w" fact="0.3083"/>
                  <dgm:constr type="ctrY" for="ch" forName="dotArrow6" refType="h" fact="0.052"/>
                  <dgm:constr type="w" for="ch" forName="dotArrow6" refType="userD"/>
                  <dgm:constr type="h" for="ch" forName="dotArrow6" refType="userD"/>
                  <dgm:constr type="ctrX" for="ch" forName="dotArrow7" refType="w" fact="0.3083"/>
                  <dgm:constr type="ctrY" for="ch" forName="dotArrow7" refType="h" fact="0.0972"/>
                  <dgm:constr type="w" for="ch" forName="dotArrow7" refType="userD"/>
                  <dgm:constr type="h" for="ch" forName="dotArrow7" refType="userD"/>
                  <dgm:constr type="r" for="ch" forName="parTx1" refType="w" fact="0.8207"/>
                  <dgm:constr type="t" for="ch" forName="parTx1" refType="h" fact="0.9064"/>
                  <dgm:constr type="w" for="ch" forName="parTx1" refType="w" fact="0.3595"/>
                  <dgm:constr type="h" for="ch" forName="parTx1" refType="h" fact="0.1222"/>
                  <dgm:constr type="ctrX" for="ch" forName="picture1" refType="w" fact="0.837"/>
                  <dgm:constr type="ctrY" for="ch" forName="picture1" refType="h" fact="0.8922"/>
                  <dgm:constr type="w" for="ch" forName="picture1" refType="w" fact="0.1667"/>
                  <dgm:constr type="h" for="ch" forName="picture1" refType="h" fact="0.2113"/>
                  <dgm:constr type="r" for="ch" forName="parTx2" refType="w" fact="0.498"/>
                  <dgm:constr type="t" for="ch" forName="parTx2" refType="h" fact="0.7589"/>
                  <dgm:constr type="w" for="ch" forName="parTx2" refType="w" fact="0.3595"/>
                  <dgm:constr type="h" for="ch" forName="parTx2" refType="h" fact="0.1222"/>
                  <dgm:constr type="ctrX" for="ch" forName="picture2" refType="w" fact="0.5143"/>
                  <dgm:constr type="ctrY" for="ch" forName="picture2" refType="h" fact="0.7447"/>
                  <dgm:constr type="w" for="ch" forName="picture2" refType="w" fact="0.1667"/>
                  <dgm:constr type="h" for="ch" forName="picture2" refType="h" fact="0.2113"/>
                  <dgm:constr type="r" for="ch" forName="parTx3" refType="w" fact="0.3606"/>
                  <dgm:constr type="t" for="ch" forName="parTx3" refType="h" fact="0.5263"/>
                  <dgm:constr type="w" for="ch" forName="parTx3" refType="w" fact="0.3595"/>
                  <dgm:constr type="h" for="ch" forName="parTx3" refType="h" fact="0.1222"/>
                  <dgm:constr type="ctrX" for="ch" forName="picture3" refType="w" fact="0.3769"/>
                  <dgm:constr type="ctrY" for="ch" forName="picture3" refType="h" fact="0.5121"/>
                  <dgm:constr type="w" for="ch" forName="picture3" refType="w" fact="0.1667"/>
                  <dgm:constr type="h" for="ch" forName="picture3" refType="h" fact="0.2113"/>
                  <dgm:constr type="r" for="ch" forName="parTx4" refType="w" fact="0.3003"/>
                  <dgm:constr type="t" for="ch" forName="parTx4" refType="h" fact="0.2492"/>
                  <dgm:constr type="w" for="ch" forName="parTx4" refType="w" fact="0.3595"/>
                  <dgm:constr type="h" for="ch" forName="parTx4" refType="h" fact="0.1222"/>
                  <dgm:constr type="ctrX" for="ch" forName="picture4" refType="w" fact="0.3166"/>
                  <dgm:constr type="ctrY" for="ch" forName="picture4" refType="h" fact="0.235"/>
                  <dgm:constr type="w" for="ch" forName="picture4" refType="w" fact="0.1667"/>
                  <dgm:constr type="h" for="ch" forName="picture4" refType="h" fact="0.2113"/>
                </dgm:constrLst>
              </dgm:else>
            </dgm:choose>
          </dgm:else>
        </dgm:choose>
      </dgm:if>
      <dgm:if name="Name42" axis="ch" ptType="node" func="cnt" op="equ" val="5">
        <dgm:choose name="Name43">
          <dgm:if name="Name44" func="var" arg="dir" op="equ" val="norm">
            <dgm:choose name="Name45">
              <dgm:if name="Name46" axis="des" func="maxDepth" op="gt" val="1">
                <dgm:alg type="composite">
                  <dgm:param type="ar" val="1.4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userD" refType="w" fact="0.0118"/>
                  <dgm:constr type="ctrX" for="ch" forName="dot1" refType="w" fact="0.3263"/>
                  <dgm:constr type="ctrY" for="ch" forName="dot1" refType="h" fact="0.8674"/>
                  <dgm:constr type="w" for="ch" forName="dot1" refType="userD"/>
                  <dgm:constr type="h" for="ch" forName="dot1" refType="userD"/>
                  <dgm:constr type="ctrX" for="ch" forName="dot2" refType="w" fact="0.3001"/>
                  <dgm:constr type="ctrY" for="ch" forName="dot2" refType="h" fact="0.8824"/>
                  <dgm:constr type="w" for="ch" forName="dot2" refType="userD"/>
                  <dgm:constr type="h" for="ch" forName="dot2" refType="userD"/>
                  <dgm:constr type="ctrX" for="ch" forName="dot3" refType="w" fact="0.2733"/>
                  <dgm:constr type="ctrY" for="ch" forName="dot3" refType="h" fact="0.8948"/>
                  <dgm:constr type="w" for="ch" forName="dot3" refType="userD"/>
                  <dgm:constr type="h" for="ch" forName="dot3" refType="userD"/>
                  <dgm:constr type="ctrX" for="ch" forName="dot4" refType="w" fact="0.2462"/>
                  <dgm:constr type="ctrY" for="ch" forName="dot4" refType="h" fact="0.9044"/>
                  <dgm:constr type="w" for="ch" forName="dot4" refType="userD"/>
                  <dgm:constr type="h" for="ch" forName="dot4" refType="userD"/>
                  <dgm:constr type="ctrX" for="ch" forName="dot5" refType="w" fact="0.4691"/>
                  <dgm:constr type="ctrY" for="ch" forName="dot5" refType="h" fact="0.7222"/>
                  <dgm:constr type="w" for="ch" forName="dot5" refType="userD"/>
                  <dgm:constr type="h" for="ch" forName="dot5" refType="userD"/>
                  <dgm:constr type="ctrX" for="ch" forName="dot6" refType="w" fact="0.4484"/>
                  <dgm:constr type="ctrY" for="ch" forName="dot6" refType="h" fact="0.7518"/>
                  <dgm:constr type="w" for="ch" forName="dot6" refType="userD"/>
                  <dgm:constr type="h" for="ch" forName="dot6" refType="userD"/>
                  <dgm:constr type="ctrX" for="ch" forName="dot7" refType="w" fact="0.5549"/>
                  <dgm:constr type="ctrY" for="ch" forName="dot7" refType="h" fact="0.5422"/>
                  <dgm:constr type="w" for="ch" forName="dot7" refType="userD"/>
                  <dgm:constr type="h" for="ch" forName="dot7" refType="userD"/>
                  <dgm:constr type="ctrX" for="ch" forName="dot8" refType="w" fact="0.601"/>
                  <dgm:constr type="ctrY" for="ch" forName="dot8" refType="h" fact="0.3229"/>
                  <dgm:constr type="w" for="ch" forName="dot8" refType="userD"/>
                  <dgm:constr type="h" for="ch" forName="dot8" refType="userD"/>
                  <dgm:constr type="ctrX" for="ch" forName="dotArrow1" refType="w" fact="0.5779"/>
                  <dgm:constr type="ctrY" for="ch" forName="dotArrow1" refType="h" fact="0.0635"/>
                  <dgm:constr type="w" for="ch" forName="dotArrow1" refType="userD"/>
                  <dgm:constr type="h" for="ch" forName="dotArrow1" refType="userD"/>
                  <dgm:constr type="ctrX" for="ch" forName="dotArrow2" refType="w" fact="0.5951"/>
                  <dgm:constr type="ctrY" for="ch" forName="dotArrow2" refType="h" fact="0.0448"/>
                  <dgm:constr type="w" for="ch" forName="dotArrow2" refType="userD"/>
                  <dgm:constr type="h" for="ch" forName="dotArrow2" refType="userD"/>
                  <dgm:constr type="ctrX" for="ch" forName="dotArrow3" refType="w" fact="0.6123"/>
                  <dgm:constr type="ctrY" for="ch" forName="dotArrow3" refType="h" fact="0.026"/>
                  <dgm:constr type="w" for="ch" forName="dotArrow3" refType="userD"/>
                  <dgm:constr type="h" for="ch" forName="dotArrow3" refType="userD"/>
                  <dgm:constr type="ctrX" for="ch" forName="dotArrow4" refType="w" fact="0.6295"/>
                  <dgm:constr type="ctrY" for="ch" forName="dotArrow4" refType="h" fact="0.0448"/>
                  <dgm:constr type="w" for="ch" forName="dotArrow4" refType="userD"/>
                  <dgm:constr type="h" for="ch" forName="dotArrow4" refType="userD"/>
                  <dgm:constr type="ctrX" for="ch" forName="dotArrow5" refType="w" fact="0.6467"/>
                  <dgm:constr type="ctrY" for="ch" forName="dotArrow5" refType="h" fact="0.0635"/>
                  <dgm:constr type="w" for="ch" forName="dotArrow5" refType="userD"/>
                  <dgm:constr type="h" for="ch" forName="dotArrow5" refType="userD"/>
                  <dgm:constr type="ctrX" for="ch" forName="dotArrow6" refType="w" fact="0.6123"/>
                  <dgm:constr type="ctrY" for="ch" forName="dotArrow6" refType="h" fact="0.0656"/>
                  <dgm:constr type="w" for="ch" forName="dotArrow6" refType="userD"/>
                  <dgm:constr type="h" for="ch" forName="dotArrow6" refType="userD"/>
                  <dgm:constr type="ctrX" for="ch" forName="dotArrow7" refType="w" fact="0.6123"/>
                  <dgm:constr type="ctrY" for="ch" forName="dotArrow7" refType="h" fact="0.1052"/>
                  <dgm:constr type="w" for="ch" forName="dotArrow7" refType="userD"/>
                  <dgm:constr type="h" for="ch" forName="dotArrow7" refType="userD"/>
                  <dgm:constr type="l" for="ch" forName="parTx1" refType="w" fact="0.1746"/>
                  <dgm:constr type="t" for="ch" forName="parTx1" refType="h" fact="0.9304"/>
                  <dgm:constr type="w" for="ch" forName="parTx1" refType="w" fact="0.2544"/>
                  <dgm:constr type="h" for="ch" forName="parTx1" refType="h" fact="0.0962"/>
                  <dgm:constr type="ctrX" for="ch" forName="picture1" refType="w" fact="0.1631"/>
                  <dgm:constr type="ctrY" for="ch" forName="picture1" refType="h" fact="0.9169"/>
                  <dgm:constr type="w" for="ch" forName="picture1" refType="w" fact="0.118"/>
                  <dgm:constr type="h" for="ch" forName="picture1" refType="h" fact="0.1663"/>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3982"/>
                  <dgm:constr type="t" for="ch" forName="parTx2" refType="h" fact="0.8167"/>
                  <dgm:constr type="w" for="ch" forName="parTx2" refType="w" fact="0.2544"/>
                  <dgm:constr type="h" for="ch" forName="parTx2" refType="h" fact="0.0962"/>
                  <dgm:constr type="ctrX" for="ch" forName="picture2" refType="w" fact="0.3866"/>
                  <dgm:constr type="ctrY" for="ch" forName="picture2" refType="h" fact="0.8032"/>
                  <dgm:constr type="w" for="ch" forName="picture2" refType="w" fact="0.118"/>
                  <dgm:constr type="h" for="ch" forName="picture2" refType="h" fact="0.1663"/>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194"/>
                  <dgm:constr type="t" for="ch" forName="parTx3" refType="h" fact="0.6524"/>
                  <dgm:constr type="w" for="ch" forName="parTx3" refType="w" fact="0.2544"/>
                  <dgm:constr type="h" for="ch" forName="parTx3" refType="h" fact="0.0962"/>
                  <dgm:constr type="ctrX" for="ch" forName="picture3" refType="w" fact="0.5078"/>
                  <dgm:constr type="ctrY" for="ch" forName="picture3" refType="h" fact="0.6389"/>
                  <dgm:constr type="w" for="ch" forName="picture3" refType="w" fact="0.118"/>
                  <dgm:constr type="h" for="ch" forName="picture3" refType="h" fact="0.1663"/>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5827"/>
                  <dgm:constr type="t" for="ch" forName="parTx4" refType="h" fact="0.4412"/>
                  <dgm:constr type="w" for="ch" forName="parTx4" refType="w" fact="0.2544"/>
                  <dgm:constr type="h" for="ch" forName="parTx4" refType="h" fact="0.0962"/>
                  <dgm:constr type="ctrX" for="ch" forName="picture4" refType="w" fact="0.5712"/>
                  <dgm:constr type="ctrY" for="ch" forName="picture4" refType="h" fact="0.4277"/>
                  <dgm:constr type="w" for="ch" forName="picture4" refType="w" fact="0.118"/>
                  <dgm:constr type="h" for="ch" forName="picture4" refType="h" fact="0.1663"/>
                  <dgm:constr type="l" for="ch" forName="desTx4" refType="r" refFor="ch" refForName="parTx4"/>
                  <dgm:constr type="r" for="ch" forName="desTx4" refType="w"/>
                  <dgm:constr type="t" for="ch" forName="desTx4" refType="t" refFor="ch" refForName="parTx4"/>
                  <dgm:constr type="h" for="ch" forName="desTx4" refType="h" refFor="ch" refForName="parTx4"/>
                  <dgm:constr type="l" for="ch" forName="parTx5" refType="w" fact="0.618"/>
                  <dgm:constr type="t" for="ch" forName="parTx5" refType="h" fact="0.2262"/>
                  <dgm:constr type="w" for="ch" forName="parTx5" refType="w" fact="0.2544"/>
                  <dgm:constr type="h" for="ch" forName="parTx5" refType="h" fact="0.0962"/>
                  <dgm:constr type="ctrX" for="ch" forName="picture5" refType="w" fact="0.6064"/>
                  <dgm:constr type="ctrY" for="ch" forName="picture5" refType="h" fact="0.2127"/>
                  <dgm:constr type="w" for="ch" forName="picture5" refType="w" fact="0.118"/>
                  <dgm:constr type="h" for="ch" forName="picture5" refType="h" fact="0.1663"/>
                  <dgm:constr type="l" for="ch" forName="desTx5" refType="r" refFor="ch" refForName="parTx5"/>
                  <dgm:constr type="r" for="ch" forName="desTx5" refType="w"/>
                  <dgm:constr type="t" for="ch" forName="desTx5" refType="t" refFor="ch" refForName="parTx5"/>
                  <dgm:constr type="h" for="ch" forName="desTx5" refType="h" refFor="ch" refForName="parTx5"/>
                </dgm:constrLst>
              </dgm:if>
              <dgm:else name="Name47">
                <dgm:alg type="composite">
                  <dgm:param type="ar" val="1.164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userD" refType="w" fact="0.0143"/>
                  <dgm:constr type="ctrX" for="ch" forName="dot1" refType="w" fact="0.3951"/>
                  <dgm:constr type="ctrY" for="ch" forName="dot1" refType="h" fact="0.8674"/>
                  <dgm:constr type="w" for="ch" forName="dot1" refType="userD"/>
                  <dgm:constr type="h" for="ch" forName="dot1" refType="userD"/>
                  <dgm:constr type="ctrX" for="ch" forName="dot2" refType="w" fact="0.3634"/>
                  <dgm:constr type="ctrY" for="ch" forName="dot2" refType="h" fact="0.8824"/>
                  <dgm:constr type="w" for="ch" forName="dot2" refType="userD"/>
                  <dgm:constr type="h" for="ch" forName="dot2" refType="userD"/>
                  <dgm:constr type="ctrX" for="ch" forName="dot3" refType="w" fact="0.331"/>
                  <dgm:constr type="ctrY" for="ch" forName="dot3" refType="h" fact="0.8948"/>
                  <dgm:constr type="w" for="ch" forName="dot3" refType="userD"/>
                  <dgm:constr type="h" for="ch" forName="dot3" refType="userD"/>
                  <dgm:constr type="ctrX" for="ch" forName="dot4" refType="w" fact="0.2981"/>
                  <dgm:constr type="ctrY" for="ch" forName="dot4" refType="h" fact="0.9044"/>
                  <dgm:constr type="w" for="ch" forName="dot4" refType="userD"/>
                  <dgm:constr type="h" for="ch" forName="dot4" refType="userD"/>
                  <dgm:constr type="ctrX" for="ch" forName="dot5" refType="w" fact="0.5681"/>
                  <dgm:constr type="ctrY" for="ch" forName="dot5" refType="h" fact="0.7222"/>
                  <dgm:constr type="w" for="ch" forName="dot5" refType="userD"/>
                  <dgm:constr type="h" for="ch" forName="dot5" refType="userD"/>
                  <dgm:constr type="ctrX" for="ch" forName="dot6" refType="w" fact="0.543"/>
                  <dgm:constr type="ctrY" for="ch" forName="dot6" refType="h" fact="0.7518"/>
                  <dgm:constr type="w" for="ch" forName="dot6" refType="userD"/>
                  <dgm:constr type="h" for="ch" forName="dot6" refType="userD"/>
                  <dgm:constr type="ctrX" for="ch" forName="dot7" refType="w" fact="0.672"/>
                  <dgm:constr type="ctrY" for="ch" forName="dot7" refType="h" fact="0.5422"/>
                  <dgm:constr type="w" for="ch" forName="dot7" refType="userD"/>
                  <dgm:constr type="h" for="ch" forName="dot7" refType="userD"/>
                  <dgm:constr type="ctrX" for="ch" forName="dot8" refType="w" fact="0.7278"/>
                  <dgm:constr type="ctrY" for="ch" forName="dot8" refType="h" fact="0.3229"/>
                  <dgm:constr type="w" for="ch" forName="dot8" refType="userD"/>
                  <dgm:constr type="h" for="ch" forName="dot8" refType="userD"/>
                  <dgm:constr type="ctrX" for="ch" forName="dotArrow1" refType="w" fact="0.6999"/>
                  <dgm:constr type="ctrY" for="ch" forName="dotArrow1" refType="h" fact="0.0635"/>
                  <dgm:constr type="w" for="ch" forName="dotArrow1" refType="userD"/>
                  <dgm:constr type="h" for="ch" forName="dotArrow1" refType="userD"/>
                  <dgm:constr type="ctrX" for="ch" forName="dotArrow2" refType="w" fact="0.7207"/>
                  <dgm:constr type="ctrY" for="ch" forName="dotArrow2" refType="h" fact="0.0448"/>
                  <dgm:constr type="w" for="ch" forName="dotArrow2" refType="userD"/>
                  <dgm:constr type="h" for="ch" forName="dotArrow2" refType="userD"/>
                  <dgm:constr type="ctrX" for="ch" forName="dotArrow3" refType="w" fact="0.7415"/>
                  <dgm:constr type="ctrY" for="ch" forName="dotArrow3" refType="h" fact="0.026"/>
                  <dgm:constr type="w" for="ch" forName="dotArrow3" refType="userD"/>
                  <dgm:constr type="h" for="ch" forName="dotArrow3" refType="userD"/>
                  <dgm:constr type="ctrX" for="ch" forName="dotArrow4" refType="w" fact="0.7624"/>
                  <dgm:constr type="ctrY" for="ch" forName="dotArrow4" refType="h" fact="0.0448"/>
                  <dgm:constr type="w" for="ch" forName="dotArrow4" refType="userD"/>
                  <dgm:constr type="h" for="ch" forName="dotArrow4" refType="userD"/>
                  <dgm:constr type="ctrX" for="ch" forName="dotArrow5" refType="w" fact="0.7832"/>
                  <dgm:constr type="ctrY" for="ch" forName="dotArrow5" refType="h" fact="0.0635"/>
                  <dgm:constr type="w" for="ch" forName="dotArrow5" refType="userD"/>
                  <dgm:constr type="h" for="ch" forName="dotArrow5" refType="userD"/>
                  <dgm:constr type="ctrX" for="ch" forName="dotArrow6" refType="w" fact="0.7415"/>
                  <dgm:constr type="ctrY" for="ch" forName="dotArrow6" refType="h" fact="0.0656"/>
                  <dgm:constr type="w" for="ch" forName="dotArrow6" refType="userD"/>
                  <dgm:constr type="h" for="ch" forName="dotArrow6" refType="userD"/>
                  <dgm:constr type="ctrX" for="ch" forName="dotArrow7" refType="w" fact="0.7415"/>
                  <dgm:constr type="ctrY" for="ch" forName="dotArrow7" refType="h" fact="0.1052"/>
                  <dgm:constr type="w" for="ch" forName="dotArrow7" refType="userD"/>
                  <dgm:constr type="h" for="ch" forName="dotArrow7" refType="userD"/>
                  <dgm:constr type="l" for="ch" forName="parTx1" refType="w" fact="0.2115"/>
                  <dgm:constr type="t" for="ch" forName="parTx1" refType="h" fact="0.928"/>
                  <dgm:constr type="w" for="ch" forName="parTx1" refType="w" fact="0.3081"/>
                  <dgm:constr type="h" for="ch" forName="parTx1" refType="h" fact="0.0962"/>
                  <dgm:constr type="ctrX" for="ch" forName="picture1" refType="w" fact="0.1975"/>
                  <dgm:constr type="ctrY" for="ch" forName="picture1" refType="h" fact="0.9169"/>
                  <dgm:constr type="w" for="ch" forName="picture1" refType="w" fact="0.1429"/>
                  <dgm:constr type="h" for="ch" forName="picture1" refType="h" fact="0.1663"/>
                  <dgm:constr type="l" for="ch" forName="parTx2" refType="w" fact="0.4822"/>
                  <dgm:constr type="t" for="ch" forName="parTx2" refType="h" fact="0.8143"/>
                  <dgm:constr type="w" for="ch" forName="parTx2" refType="w" fact="0.3081"/>
                  <dgm:constr type="h" for="ch" forName="parTx2" refType="h" fact="0.0962"/>
                  <dgm:constr type="ctrX" for="ch" forName="picture2" refType="w" fact="0.4682"/>
                  <dgm:constr type="ctrY" for="ch" forName="picture2" refType="h" fact="0.8032"/>
                  <dgm:constr type="w" for="ch" forName="picture2" refType="w" fact="0.1429"/>
                  <dgm:constr type="h" for="ch" forName="picture2" refType="h" fact="0.1663"/>
                  <dgm:constr type="l" for="ch" forName="parTx3" refType="w" fact="0.629"/>
                  <dgm:constr type="t" for="ch" forName="parTx3" refType="h" fact="0.65"/>
                  <dgm:constr type="w" for="ch" forName="parTx3" refType="w" fact="0.3081"/>
                  <dgm:constr type="h" for="ch" forName="parTx3" refType="h" fact="0.0962"/>
                  <dgm:constr type="ctrX" for="ch" forName="picture3" refType="w" fact="0.615"/>
                  <dgm:constr type="ctrY" for="ch" forName="picture3" refType="h" fact="0.6389"/>
                  <dgm:constr type="w" for="ch" forName="picture3" refType="w" fact="0.1429"/>
                  <dgm:constr type="h" for="ch" forName="picture3" refType="h" fact="0.1663"/>
                  <dgm:constr type="l" for="ch" forName="parTx4" refType="w" fact="0.7057"/>
                  <dgm:constr type="t" for="ch" forName="parTx4" refType="h" fact="0.4388"/>
                  <dgm:constr type="w" for="ch" forName="parTx4" refType="w" fact="0.3081"/>
                  <dgm:constr type="h" for="ch" forName="parTx4" refType="h" fact="0.0962"/>
                  <dgm:constr type="ctrX" for="ch" forName="picture4" refType="w" fact="0.6917"/>
                  <dgm:constr type="ctrY" for="ch" forName="picture4" refType="h" fact="0.4277"/>
                  <dgm:constr type="w" for="ch" forName="picture4" refType="w" fact="0.1429"/>
                  <dgm:constr type="h" for="ch" forName="picture4" refType="h" fact="0.1663"/>
                  <dgm:constr type="l" for="ch" forName="parTx5" refType="w" fact="0.7484"/>
                  <dgm:constr type="t" for="ch" forName="parTx5" refType="h" fact="0.2238"/>
                  <dgm:constr type="w" for="ch" forName="parTx5" refType="w" fact="0.3081"/>
                  <dgm:constr type="h" for="ch" forName="parTx5" refType="h" fact="0.0962"/>
                  <dgm:constr type="ctrX" for="ch" forName="picture5" refType="w" fact="0.7344"/>
                  <dgm:constr type="ctrY" for="ch" forName="picture5" refType="h" fact="0.2127"/>
                  <dgm:constr type="w" for="ch" forName="picture5" refType="w" fact="0.1429"/>
                  <dgm:constr type="h" for="ch" forName="picture5" refType="h" fact="0.1663"/>
                </dgm:constrLst>
              </dgm:else>
            </dgm:choose>
          </dgm:if>
          <dgm:else name="Name48">
            <dgm:choose name="Name49">
              <dgm:if name="Name50" axis="des" func="maxDepth" op="gt" val="1">
                <dgm:alg type="composite">
                  <dgm:param type="ar" val="1.4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userD" refType="w" fact="0.0118"/>
                  <dgm:constr type="ctrX" for="ch" forName="dot1" refType="w" fact="0.6737"/>
                  <dgm:constr type="ctrY" for="ch" forName="dot1" refType="h" fact="0.8674"/>
                  <dgm:constr type="w" for="ch" forName="dot1" refType="userD"/>
                  <dgm:constr type="h" for="ch" forName="dot1" refType="userD"/>
                  <dgm:constr type="ctrX" for="ch" forName="dot2" refType="w" fact="0.6999"/>
                  <dgm:constr type="ctrY" for="ch" forName="dot2" refType="h" fact="0.8824"/>
                  <dgm:constr type="w" for="ch" forName="dot2" refType="userD"/>
                  <dgm:constr type="h" for="ch" forName="dot2" refType="userD"/>
                  <dgm:constr type="ctrX" for="ch" forName="dot3" refType="w" fact="0.7267"/>
                  <dgm:constr type="ctrY" for="ch" forName="dot3" refType="h" fact="0.8948"/>
                  <dgm:constr type="w" for="ch" forName="dot3" refType="userD"/>
                  <dgm:constr type="h" for="ch" forName="dot3" refType="userD"/>
                  <dgm:constr type="ctrX" for="ch" forName="dot4" refType="w" fact="0.7538"/>
                  <dgm:constr type="ctrY" for="ch" forName="dot4" refType="h" fact="0.9044"/>
                  <dgm:constr type="w" for="ch" forName="dot4" refType="userD"/>
                  <dgm:constr type="h" for="ch" forName="dot4" refType="userD"/>
                  <dgm:constr type="ctrX" for="ch" forName="dot5" refType="w" fact="0.5309"/>
                  <dgm:constr type="ctrY" for="ch" forName="dot5" refType="h" fact="0.7222"/>
                  <dgm:constr type="w" for="ch" forName="dot5" refType="userD"/>
                  <dgm:constr type="h" for="ch" forName="dot5" refType="userD"/>
                  <dgm:constr type="ctrX" for="ch" forName="dot6" refType="w" fact="0.5516"/>
                  <dgm:constr type="ctrY" for="ch" forName="dot6" refType="h" fact="0.7518"/>
                  <dgm:constr type="w" for="ch" forName="dot6" refType="userD"/>
                  <dgm:constr type="h" for="ch" forName="dot6" refType="userD"/>
                  <dgm:constr type="ctrX" for="ch" forName="dot7" refType="w" fact="0.4451"/>
                  <dgm:constr type="ctrY" for="ch" forName="dot7" refType="h" fact="0.5422"/>
                  <dgm:constr type="w" for="ch" forName="dot7" refType="userD"/>
                  <dgm:constr type="h" for="ch" forName="dot7" refType="userD"/>
                  <dgm:constr type="ctrX" for="ch" forName="dot8" refType="w" fact="0.399"/>
                  <dgm:constr type="ctrY" for="ch" forName="dot8" refType="h" fact="0.3229"/>
                  <dgm:constr type="w" for="ch" forName="dot8" refType="userD"/>
                  <dgm:constr type="h" for="ch" forName="dot8" refType="userD"/>
                  <dgm:constr type="ctrX" for="ch" forName="dotArrow1" refType="w" fact="0.4221"/>
                  <dgm:constr type="ctrY" for="ch" forName="dotArrow1" refType="h" fact="0.0635"/>
                  <dgm:constr type="w" for="ch" forName="dotArrow1" refType="userD"/>
                  <dgm:constr type="h" for="ch" forName="dotArrow1" refType="userD"/>
                  <dgm:constr type="ctrX" for="ch" forName="dotArrow2" refType="w" fact="0.4049"/>
                  <dgm:constr type="ctrY" for="ch" forName="dotArrow2" refType="h" fact="0.0448"/>
                  <dgm:constr type="w" for="ch" forName="dotArrow2" refType="userD"/>
                  <dgm:constr type="h" for="ch" forName="dotArrow2" refType="userD"/>
                  <dgm:constr type="ctrX" for="ch" forName="dotArrow3" refType="w" fact="0.3877"/>
                  <dgm:constr type="ctrY" for="ch" forName="dotArrow3" refType="h" fact="0.026"/>
                  <dgm:constr type="w" for="ch" forName="dotArrow3" refType="userD"/>
                  <dgm:constr type="h" for="ch" forName="dotArrow3" refType="userD"/>
                  <dgm:constr type="ctrX" for="ch" forName="dotArrow4" refType="w" fact="0.3705"/>
                  <dgm:constr type="ctrY" for="ch" forName="dotArrow4" refType="h" fact="0.0448"/>
                  <dgm:constr type="w" for="ch" forName="dotArrow4" refType="userD"/>
                  <dgm:constr type="h" for="ch" forName="dotArrow4" refType="userD"/>
                  <dgm:constr type="ctrX" for="ch" forName="dotArrow5" refType="w" fact="0.3533"/>
                  <dgm:constr type="ctrY" for="ch" forName="dotArrow5" refType="h" fact="0.0635"/>
                  <dgm:constr type="w" for="ch" forName="dotArrow5" refType="userD"/>
                  <dgm:constr type="h" for="ch" forName="dotArrow5" refType="userD"/>
                  <dgm:constr type="ctrX" for="ch" forName="dotArrow6" refType="w" fact="0.3877"/>
                  <dgm:constr type="ctrY" for="ch" forName="dotArrow6" refType="h" fact="0.0656"/>
                  <dgm:constr type="w" for="ch" forName="dotArrow6" refType="userD"/>
                  <dgm:constr type="h" for="ch" forName="dotArrow6" refType="userD"/>
                  <dgm:constr type="ctrX" for="ch" forName="dotArrow7" refType="w" fact="0.3877"/>
                  <dgm:constr type="ctrY" for="ch" forName="dotArrow7" refType="h" fact="0.1052"/>
                  <dgm:constr type="w" for="ch" forName="dotArrow7" refType="userD"/>
                  <dgm:constr type="h" for="ch" forName="dotArrow7" refType="userD"/>
                  <dgm:constr type="r" for="ch" forName="parTx1" refType="w" fact="0.8254"/>
                  <dgm:constr type="t" for="ch" forName="parTx1" refType="h" fact="0.9304"/>
                  <dgm:constr type="w" for="ch" forName="parTx1" refType="w" fact="0.2544"/>
                  <dgm:constr type="h" for="ch" forName="parTx1" refType="h" fact="0.0962"/>
                  <dgm:constr type="ctrX" for="ch" forName="picture1" refType="w" fact="0.8369"/>
                  <dgm:constr type="ctrY" for="ch" forName="picture1" refType="h" fact="0.9169"/>
                  <dgm:constr type="w" for="ch" forName="picture1" refType="w" fact="0.118"/>
                  <dgm:constr type="h" for="ch" forName="picture1" refType="h" fact="0.1663"/>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6018"/>
                  <dgm:constr type="t" for="ch" forName="parTx2" refType="h" fact="0.8167"/>
                  <dgm:constr type="w" for="ch" forName="parTx2" refType="w" fact="0.2544"/>
                  <dgm:constr type="h" for="ch" forName="parTx2" refType="h" fact="0.0962"/>
                  <dgm:constr type="ctrX" for="ch" forName="picture2" refType="w" fact="0.6134"/>
                  <dgm:constr type="ctrY" for="ch" forName="picture2" refType="h" fact="0.8032"/>
                  <dgm:constr type="w" for="ch" forName="picture2" refType="w" fact="0.118"/>
                  <dgm:constr type="h" for="ch" forName="picture2" refType="h" fact="0.1663"/>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806"/>
                  <dgm:constr type="t" for="ch" forName="parTx3" refType="h" fact="0.6524"/>
                  <dgm:constr type="w" for="ch" forName="parTx3" refType="w" fact="0.2544"/>
                  <dgm:constr type="h" for="ch" forName="parTx3" refType="h" fact="0.0962"/>
                  <dgm:constr type="ctrX" for="ch" forName="picture3" refType="w" fact="0.4922"/>
                  <dgm:constr type="ctrY" for="ch" forName="picture3" refType="h" fact="0.6389"/>
                  <dgm:constr type="w" for="ch" forName="picture3" refType="w" fact="0.118"/>
                  <dgm:constr type="h" for="ch" forName="picture3" refType="h" fact="0.1663"/>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4173"/>
                  <dgm:constr type="t" for="ch" forName="parTx4" refType="h" fact="0.4412"/>
                  <dgm:constr type="w" for="ch" forName="parTx4" refType="w" fact="0.2544"/>
                  <dgm:constr type="h" for="ch" forName="parTx4" refType="h" fact="0.0962"/>
                  <dgm:constr type="ctrX" for="ch" forName="picture4" refType="w" fact="0.4288"/>
                  <dgm:constr type="ctrY" for="ch" forName="picture4" refType="h" fact="0.4277"/>
                  <dgm:constr type="w" for="ch" forName="picture4" refType="w" fact="0.118"/>
                  <dgm:constr type="h" for="ch" forName="picture4" refType="h" fact="0.1663"/>
                  <dgm:constr type="r" for="ch" forName="desTx4" refType="l" refFor="ch" refForName="parTx4"/>
                  <dgm:constr type="l" for="ch" forName="desTx4"/>
                  <dgm:constr type="t" for="ch" forName="desTx4" refType="t" refFor="ch" refForName="parTx4"/>
                  <dgm:constr type="h" for="ch" forName="desTx4" refType="h" refFor="ch" refForName="parTx4"/>
                  <dgm:constr type="r" for="ch" forName="parTx5" refType="w" fact="0.382"/>
                  <dgm:constr type="t" for="ch" forName="parTx5" refType="h" fact="0.2262"/>
                  <dgm:constr type="w" for="ch" forName="parTx5" refType="w" fact="0.2544"/>
                  <dgm:constr type="h" for="ch" forName="parTx5" refType="h" fact="0.0962"/>
                  <dgm:constr type="ctrX" for="ch" forName="picture5" refType="w" fact="0.3936"/>
                  <dgm:constr type="ctrY" for="ch" forName="picture5" refType="h" fact="0.2127"/>
                  <dgm:constr type="w" for="ch" forName="picture5" refType="w" fact="0.118"/>
                  <dgm:constr type="h" for="ch" forName="picture5" refType="h" fact="0.1663"/>
                  <dgm:constr type="r" for="ch" forName="desTx5" refType="l" refFor="ch" refForName="parTx5"/>
                  <dgm:constr type="l" for="ch" forName="desTx5"/>
                  <dgm:constr type="t" for="ch" forName="desTx5" refType="t" refFor="ch" refForName="parTx5"/>
                  <dgm:constr type="h" for="ch" forName="desTx5" refType="h" refFor="ch" refForName="parTx5"/>
                </dgm:constrLst>
              </dgm:if>
              <dgm:else name="Name51">
                <dgm:alg type="composite">
                  <dgm:param type="ar" val="1.164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userD" refType="w" fact="0.0143"/>
                  <dgm:constr type="ctrX" for="ch" forName="dot1" refType="w" fact="0.6049"/>
                  <dgm:constr type="ctrY" for="ch" forName="dot1" refType="h" fact="0.8674"/>
                  <dgm:constr type="w" for="ch" forName="dot1" refType="userD"/>
                  <dgm:constr type="h" for="ch" forName="dot1" refType="userD"/>
                  <dgm:constr type="ctrX" for="ch" forName="dot2" refType="w" fact="0.6366"/>
                  <dgm:constr type="ctrY" for="ch" forName="dot2" refType="h" fact="0.8824"/>
                  <dgm:constr type="w" for="ch" forName="dot2" refType="userD"/>
                  <dgm:constr type="h" for="ch" forName="dot2" refType="userD"/>
                  <dgm:constr type="ctrX" for="ch" forName="dot3" refType="w" fact="0.669"/>
                  <dgm:constr type="ctrY" for="ch" forName="dot3" refType="h" fact="0.8948"/>
                  <dgm:constr type="w" for="ch" forName="dot3" refType="userD"/>
                  <dgm:constr type="h" for="ch" forName="dot3" refType="userD"/>
                  <dgm:constr type="ctrX" for="ch" forName="dot4" refType="w" fact="0.7019"/>
                  <dgm:constr type="ctrY" for="ch" forName="dot4" refType="h" fact="0.9044"/>
                  <dgm:constr type="w" for="ch" forName="dot4" refType="userD"/>
                  <dgm:constr type="h" for="ch" forName="dot4" refType="userD"/>
                  <dgm:constr type="ctrX" for="ch" forName="dot5" refType="w" fact="0.4319"/>
                  <dgm:constr type="ctrY" for="ch" forName="dot5" refType="h" fact="0.7222"/>
                  <dgm:constr type="w" for="ch" forName="dot5" refType="userD"/>
                  <dgm:constr type="h" for="ch" forName="dot5" refType="userD"/>
                  <dgm:constr type="ctrX" for="ch" forName="dot6" refType="w" fact="0.457"/>
                  <dgm:constr type="ctrY" for="ch" forName="dot6" refType="h" fact="0.7518"/>
                  <dgm:constr type="w" for="ch" forName="dot6" refType="userD"/>
                  <dgm:constr type="h" for="ch" forName="dot6" refType="userD"/>
                  <dgm:constr type="ctrX" for="ch" forName="dot7" refType="w" fact="0.328"/>
                  <dgm:constr type="ctrY" for="ch" forName="dot7" refType="h" fact="0.5422"/>
                  <dgm:constr type="w" for="ch" forName="dot7" refType="userD"/>
                  <dgm:constr type="h" for="ch" forName="dot7" refType="userD"/>
                  <dgm:constr type="ctrX" for="ch" forName="dot8" refType="w" fact="0.2722"/>
                  <dgm:constr type="ctrY" for="ch" forName="dot8" refType="h" fact="0.3229"/>
                  <dgm:constr type="w" for="ch" forName="dot8" refType="userD"/>
                  <dgm:constr type="h" for="ch" forName="dot8" refType="userD"/>
                  <dgm:constr type="ctrX" for="ch" forName="dotArrow1" refType="w" fact="0.3001"/>
                  <dgm:constr type="ctrY" for="ch" forName="dotArrow1" refType="h" fact="0.0635"/>
                  <dgm:constr type="w" for="ch" forName="dotArrow1" refType="userD"/>
                  <dgm:constr type="h" for="ch" forName="dotArrow1" refType="userD"/>
                  <dgm:constr type="ctrX" for="ch" forName="dotArrow2" refType="w" fact="0.2793"/>
                  <dgm:constr type="ctrY" for="ch" forName="dotArrow2" refType="h" fact="0.0448"/>
                  <dgm:constr type="w" for="ch" forName="dotArrow2" refType="userD"/>
                  <dgm:constr type="h" for="ch" forName="dotArrow2" refType="userD"/>
                  <dgm:constr type="ctrX" for="ch" forName="dotArrow3" refType="w" fact="0.2585"/>
                  <dgm:constr type="ctrY" for="ch" forName="dotArrow3" refType="h" fact="0.026"/>
                  <dgm:constr type="w" for="ch" forName="dotArrow3" refType="userD"/>
                  <dgm:constr type="h" for="ch" forName="dotArrow3" refType="userD"/>
                  <dgm:constr type="ctrX" for="ch" forName="dotArrow4" refType="w" fact="0.2376"/>
                  <dgm:constr type="ctrY" for="ch" forName="dotArrow4" refType="h" fact="0.0448"/>
                  <dgm:constr type="w" for="ch" forName="dotArrow4" refType="userD"/>
                  <dgm:constr type="h" for="ch" forName="dotArrow4" refType="userD"/>
                  <dgm:constr type="ctrX" for="ch" forName="dotArrow5" refType="w" fact="0.2168"/>
                  <dgm:constr type="ctrY" for="ch" forName="dotArrow5" refType="h" fact="0.0635"/>
                  <dgm:constr type="w" for="ch" forName="dotArrow5" refType="userD"/>
                  <dgm:constr type="h" for="ch" forName="dotArrow5" refType="userD"/>
                  <dgm:constr type="ctrX" for="ch" forName="dotArrow6" refType="w" fact="0.2585"/>
                  <dgm:constr type="ctrY" for="ch" forName="dotArrow6" refType="h" fact="0.0656"/>
                  <dgm:constr type="w" for="ch" forName="dotArrow6" refType="userD"/>
                  <dgm:constr type="h" for="ch" forName="dotArrow6" refType="userD"/>
                  <dgm:constr type="ctrX" for="ch" forName="dotArrow7" refType="w" fact="0.2585"/>
                  <dgm:constr type="ctrY" for="ch" forName="dotArrow7" refType="h" fact="0.1052"/>
                  <dgm:constr type="w" for="ch" forName="dotArrow7" refType="userD"/>
                  <dgm:constr type="h" for="ch" forName="dotArrow7" refType="userD"/>
                  <dgm:constr type="r" for="ch" forName="parTx1" refType="w" fact="0.7885"/>
                  <dgm:constr type="t" for="ch" forName="parTx1" refType="h" fact="0.928"/>
                  <dgm:constr type="w" for="ch" forName="parTx1" refType="w" fact="0.3081"/>
                  <dgm:constr type="h" for="ch" forName="parTx1" refType="h" fact="0.0962"/>
                  <dgm:constr type="ctrX" for="ch" forName="picture1" refType="w" fact="0.8025"/>
                  <dgm:constr type="ctrY" for="ch" forName="picture1" refType="h" fact="0.9169"/>
                  <dgm:constr type="w" for="ch" forName="picture1" refType="w" fact="0.1429"/>
                  <dgm:constr type="h" for="ch" forName="picture1" refType="h" fact="0.1663"/>
                  <dgm:constr type="r" for="ch" forName="parTx2" refType="w" fact="0.5178"/>
                  <dgm:constr type="t" for="ch" forName="parTx2" refType="h" fact="0.8143"/>
                  <dgm:constr type="w" for="ch" forName="parTx2" refType="w" fact="0.3081"/>
                  <dgm:constr type="h" for="ch" forName="parTx2" refType="h" fact="0.0962"/>
                  <dgm:constr type="ctrX" for="ch" forName="picture2" refType="w" fact="0.5318"/>
                  <dgm:constr type="ctrY" for="ch" forName="picture2" refType="h" fact="0.8032"/>
                  <dgm:constr type="w" for="ch" forName="picture2" refType="w" fact="0.1429"/>
                  <dgm:constr type="h" for="ch" forName="picture2" refType="h" fact="0.1663"/>
                  <dgm:constr type="r" for="ch" forName="parTx3" refType="w" fact="0.371"/>
                  <dgm:constr type="t" for="ch" forName="parTx3" refType="h" fact="0.65"/>
                  <dgm:constr type="w" for="ch" forName="parTx3" refType="w" fact="0.3081"/>
                  <dgm:constr type="h" for="ch" forName="parTx3" refType="h" fact="0.0962"/>
                  <dgm:constr type="ctrX" for="ch" forName="picture3" refType="w" fact="0.385"/>
                  <dgm:constr type="ctrY" for="ch" forName="picture3" refType="h" fact="0.6389"/>
                  <dgm:constr type="w" for="ch" forName="picture3" refType="w" fact="0.1429"/>
                  <dgm:constr type="h" for="ch" forName="picture3" refType="h" fact="0.1663"/>
                  <dgm:constr type="r" for="ch" forName="parTx4" refType="w" fact="0.2943"/>
                  <dgm:constr type="t" for="ch" forName="parTx4" refType="h" fact="0.4388"/>
                  <dgm:constr type="w" for="ch" forName="parTx4" refType="w" fact="0.3081"/>
                  <dgm:constr type="h" for="ch" forName="parTx4" refType="h" fact="0.0962"/>
                  <dgm:constr type="ctrX" for="ch" forName="picture4" refType="w" fact="0.3083"/>
                  <dgm:constr type="ctrY" for="ch" forName="picture4" refType="h" fact="0.4277"/>
                  <dgm:constr type="w" for="ch" forName="picture4" refType="w" fact="0.1429"/>
                  <dgm:constr type="h" for="ch" forName="picture4" refType="h" fact="0.1663"/>
                  <dgm:constr type="r" for="ch" forName="parTx5" refType="w" fact="0.2516"/>
                  <dgm:constr type="t" for="ch" forName="parTx5" refType="h" fact="0.2238"/>
                  <dgm:constr type="w" for="ch" forName="parTx5" refType="w" fact="0.3081"/>
                  <dgm:constr type="h" for="ch" forName="parTx5" refType="h" fact="0.0962"/>
                  <dgm:constr type="ctrX" for="ch" forName="picture5" refType="w" fact="0.2656"/>
                  <dgm:constr type="ctrY" for="ch" forName="picture5" refType="h" fact="0.2127"/>
                  <dgm:constr type="w" for="ch" forName="picture5" refType="w" fact="0.1429"/>
                  <dgm:constr type="h" for="ch" forName="picture5" refType="h" fact="0.1663"/>
                </dgm:constrLst>
              </dgm:else>
            </dgm:choose>
          </dgm:else>
        </dgm:choose>
      </dgm:if>
      <dgm:if name="Name52" axis="ch" ptType="node" func="cnt" op="equ" val="6">
        <dgm:choose name="Name53">
          <dgm:if name="Name54" func="var" arg="dir" op="equ" val="norm">
            <dgm:choose name="Name55">
              <dgm:if name="Name56" axis="des" func="maxDepth" op="gt" val="1">
                <dgm:alg type="composite">
                  <dgm:param type="ar" val="1.3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userD" refType="w" fact="0.0105"/>
                  <dgm:constr type="ctrX" for="ch" forName="dot1" refType="w" fact="0.3608"/>
                  <dgm:constr type="ctrY" for="ch" forName="dot1" refType="h" fact="0.8839"/>
                  <dgm:constr type="w" for="ch" forName="dot1" refType="userD"/>
                  <dgm:constr type="h" for="ch" forName="dot1" refType="userD"/>
                  <dgm:constr type="ctrX" for="ch" forName="dot2" refType="w" fact="0.3384"/>
                  <dgm:constr type="ctrY" for="ch" forName="dot2" refType="h" fact="0.8967"/>
                  <dgm:constr type="w" for="ch" forName="dot2" refType="userD"/>
                  <dgm:constr type="h" for="ch" forName="dot2" refType="userD"/>
                  <dgm:constr type="ctrX" for="ch" forName="dot3" refType="w" fact="0.3155"/>
                  <dgm:constr type="ctrY" for="ch" forName="dot3" refType="h" fact="0.9076"/>
                  <dgm:constr type="w" for="ch" forName="dot3" refType="userD"/>
                  <dgm:constr type="h" for="ch" forName="dot3" refType="userD"/>
                  <dgm:constr type="ctrX" for="ch" forName="dot4" refType="w" fact="0.2923"/>
                  <dgm:constr type="ctrY" for="ch" forName="dot4" refType="h" fact="0.9165"/>
                  <dgm:constr type="w" for="ch" forName="dot4" refType="userD"/>
                  <dgm:constr type="h" for="ch" forName="dot4" refType="userD"/>
                  <dgm:constr type="ctrX" for="ch" forName="dot5" refType="w" fact="0.2688"/>
                  <dgm:constr type="ctrY" for="ch" forName="dot5" refType="h" fact="0.9234"/>
                  <dgm:constr type="w" for="ch" forName="dot5" refType="userD"/>
                  <dgm:constr type="h" for="ch" forName="dot5" refType="userD"/>
                  <dgm:constr type="ctrX" for="ch" forName="dot6" refType="w" fact="0.4883"/>
                  <dgm:constr type="ctrY" for="ch" forName="dot6" refType="h" fact="0.764"/>
                  <dgm:constr type="w" for="ch" forName="dot6" refType="userD"/>
                  <dgm:constr type="h" for="ch" forName="dot6" refType="userD"/>
                  <dgm:constr type="ctrX" for="ch" forName="dot7" refType="w" fact="0.4695"/>
                  <dgm:constr type="ctrY" for="ch" forName="dot7" refType="h" fact="0.7878"/>
                  <dgm:constr type="w" for="ch" forName="dot7" refType="userD"/>
                  <dgm:constr type="h" for="ch" forName="dot7" refType="userD"/>
                  <dgm:constr type="ctrX" for="ch" forName="dot8" refType="w" fact="0.5696"/>
                  <dgm:constr type="ctrY" for="ch" forName="dot8" refType="h" fact="0.6227"/>
                  <dgm:constr type="w" for="ch" forName="dot8" refType="userD"/>
                  <dgm:constr type="h" for="ch" forName="dot8" refType="userD"/>
                  <dgm:constr type="ctrX" for="ch" forName="dot9" refType="w" fact="0.6247"/>
                  <dgm:constr type="ctrY" for="ch" forName="dot9" refType="h" fact="0.4556"/>
                  <dgm:constr type="w" for="ch" forName="dot9" refType="userD"/>
                  <dgm:constr type="h" for="ch" forName="dot9" refType="userD"/>
                  <dgm:constr type="ctrX" for="ch" forName="dot10" refType="w" fact="0.6509"/>
                  <dgm:constr type="ctrY" for="ch" forName="dot10" refType="h" fact="0.2816"/>
                  <dgm:constr type="w" for="ch" forName="dot10" refType="userD"/>
                  <dgm:constr type="h" for="ch" forName="dot10" refType="userD"/>
                  <dgm:constr type="ctrX" for="ch" forName="dotArrow1" refType="w" fact="0.6281"/>
                  <dgm:constr type="ctrY" for="ch" forName="dotArrow1" refType="h" fact="0.0748"/>
                  <dgm:constr type="w" for="ch" forName="dotArrow1" refType="userD"/>
                  <dgm:constr type="h" for="ch" forName="dotArrow1" refType="userD"/>
                  <dgm:constr type="ctrX" for="ch" forName="dotArrow2" refType="w" fact="0.6437"/>
                  <dgm:constr type="ctrY" for="ch" forName="dotArrow2" refType="h" fact="0.0581"/>
                  <dgm:constr type="w" for="ch" forName="dotArrow2" refType="userD"/>
                  <dgm:constr type="h" for="ch" forName="dotArrow2" refType="userD"/>
                  <dgm:constr type="ctrX" for="ch" forName="dotArrow3" refType="w" fact="0.6593"/>
                  <dgm:constr type="ctrY" for="ch" forName="dotArrow3" refType="h" fact="0.0414"/>
                  <dgm:constr type="w" for="ch" forName="dotArrow3" refType="userD"/>
                  <dgm:constr type="h" for="ch" forName="dotArrow3" refType="userD"/>
                  <dgm:constr type="ctrX" for="ch" forName="dotArrow4" refType="w" fact="0.675"/>
                  <dgm:constr type="ctrY" for="ch" forName="dotArrow4" refType="h" fact="0.0581"/>
                  <dgm:constr type="w" for="ch" forName="dotArrow4" refType="userD"/>
                  <dgm:constr type="h" for="ch" forName="dotArrow4" refType="userD"/>
                  <dgm:constr type="ctrX" for="ch" forName="dotArrow5" refType="w" fact="0.6906"/>
                  <dgm:constr type="ctrY" for="ch" forName="dotArrow5" refType="h" fact="0.0748"/>
                  <dgm:constr type="w" for="ch" forName="dotArrow5" refType="userD"/>
                  <dgm:constr type="h" for="ch" forName="dotArrow5" refType="userD"/>
                  <dgm:constr type="ctrX" for="ch" forName="dotArrow6" refType="w" fact="0.6593"/>
                  <dgm:constr type="ctrY" for="ch" forName="dotArrow6" refType="h" fact="0.0766"/>
                  <dgm:constr type="w" for="ch" forName="dotArrow6" refType="userD"/>
                  <dgm:constr type="h" for="ch" forName="dotArrow6" refType="userD"/>
                  <dgm:constr type="ctrX" for="ch" forName="dotArrow7" refType="w" fact="0.6593"/>
                  <dgm:constr type="ctrY" for="ch" forName="dotArrow7" refType="h" fact="0.1118"/>
                  <dgm:constr type="w" for="ch" forName="dotArrow7" refType="userD"/>
                  <dgm:constr type="h" for="ch" forName="dotArrow7" refType="userD"/>
                  <dgm:constr type="l" for="ch" forName="parTx1" refType="w" fact="0.2091"/>
                  <dgm:constr type="t" for="ch" forName="parTx1" refType="h" fact="0.9433"/>
                  <dgm:constr type="w" for="ch" forName="parTx1" refType="w" fact="0.2275"/>
                  <dgm:constr type="h" for="ch" forName="parTx1" refType="h" fact="0.0811"/>
                  <dgm:constr type="ctrX" for="ch" forName="picture1" refType="w" fact="0.1988"/>
                  <dgm:constr type="ctrY" for="ch" forName="picture1" refType="h" fact="0.9322"/>
                  <dgm:constr type="w" for="ch" forName="picture1" refType="w" fact="0.1055"/>
                  <dgm:constr type="h" for="ch" forName="picture1" refType="h" fact="0.1403"/>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4273"/>
                  <dgm:constr type="t" for="ch" forName="parTx2" refType="h" fact="0.8468"/>
                  <dgm:constr type="w" for="ch" forName="parTx2" refType="w" fact="0.2275"/>
                  <dgm:constr type="h" for="ch" forName="parTx2" refType="h" fact="0.0811"/>
                  <dgm:constr type="ctrX" for="ch" forName="picture2" refType="w" fact="0.4169"/>
                  <dgm:constr type="ctrY" for="ch" forName="picture2" refType="h" fact="0.8357"/>
                  <dgm:constr type="w" for="ch" forName="picture2" refType="w" fact="0.1055"/>
                  <dgm:constr type="h" for="ch" forName="picture2" refType="h" fact="0.1403"/>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349"/>
                  <dgm:constr type="t" for="ch" forName="parTx3" refType="h" fact="0.7023"/>
                  <dgm:constr type="w" for="ch" forName="parTx3" refType="w" fact="0.2275"/>
                  <dgm:constr type="h" for="ch" forName="parTx3" refType="h" fact="0.0811"/>
                  <dgm:constr type="ctrX" for="ch" forName="picture3" refType="w" fact="0.5245"/>
                  <dgm:constr type="ctrY" for="ch" forName="picture3" refType="h" fact="0.6912"/>
                  <dgm:constr type="w" for="ch" forName="picture3" refType="w" fact="0.1055"/>
                  <dgm:constr type="h" for="ch" forName="picture3" refType="h" fact="0.1403"/>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5998"/>
                  <dgm:constr type="t" for="ch" forName="parTx4" refType="h" fact="0.5441"/>
                  <dgm:constr type="w" for="ch" forName="parTx4" refType="w" fact="0.2275"/>
                  <dgm:constr type="h" for="ch" forName="parTx4" refType="h" fact="0.0811"/>
                  <dgm:constr type="ctrX" for="ch" forName="picture4" refType="w" fact="0.5894"/>
                  <dgm:constr type="ctrY" for="ch" forName="picture4" refType="h" fact="0.533"/>
                  <dgm:constr type="w" for="ch" forName="picture4" refType="w" fact="0.1055"/>
                  <dgm:constr type="h" for="ch" forName="picture4" refType="h" fact="0.1403"/>
                  <dgm:constr type="l" for="ch" forName="desTx4" refType="r" refFor="ch" refForName="parTx4"/>
                  <dgm:constr type="r" for="ch" forName="desTx4" refType="w"/>
                  <dgm:constr type="t" for="ch" forName="desTx4" refType="t" refFor="ch" refForName="parTx4"/>
                  <dgm:constr type="h" for="ch" forName="desTx4" refType="h" refFor="ch" refForName="parTx4"/>
                  <dgm:constr type="l" for="ch" forName="parTx5" refType="w" fact="0.6416"/>
                  <dgm:constr type="t" for="ch" forName="parTx5" refType="h" fact="0.3737"/>
                  <dgm:constr type="w" for="ch" forName="parTx5" refType="w" fact="0.2275"/>
                  <dgm:constr type="h" for="ch" forName="parTx5" refType="h" fact="0.0811"/>
                  <dgm:constr type="ctrX" for="ch" forName="picture5" refType="w" fact="0.6313"/>
                  <dgm:constr type="ctrY" for="ch" forName="picture5" refType="h" fact="0.3626"/>
                  <dgm:constr type="w" for="ch" forName="picture5" refType="w" fact="0.1055"/>
                  <dgm:constr type="h" for="ch" forName="picture5" refType="h" fact="0.1403"/>
                  <dgm:constr type="l" for="ch" forName="desTx5" refType="r" refFor="ch" refForName="parTx5"/>
                  <dgm:constr type="r" for="ch" forName="desTx5" refType="w"/>
                  <dgm:constr type="t" for="ch" forName="desTx5" refType="t" refFor="ch" refForName="parTx5"/>
                  <dgm:constr type="h" for="ch" forName="desTx5" refType="h" refFor="ch" refForName="parTx5"/>
                  <dgm:constr type="l" for="ch" forName="parTx6" refType="w" fact="0.6644"/>
                  <dgm:constr type="t" for="ch" forName="parTx6" refType="h" fact="0.2061"/>
                  <dgm:constr type="w" for="ch" forName="parTx6" refType="w" fact="0.2275"/>
                  <dgm:constr type="h" for="ch" forName="parTx6" refType="h" fact="0.0811"/>
                  <dgm:constr type="ctrX" for="ch" forName="picture6" refType="w" fact="0.6541"/>
                  <dgm:constr type="ctrY" for="ch" forName="picture6" refType="h" fact="0.195"/>
                  <dgm:constr type="w" for="ch" forName="picture6" refType="w" fact="0.1055"/>
                  <dgm:constr type="h" for="ch" forName="picture6" refType="h" fact="0.1403"/>
                  <dgm:constr type="l" for="ch" forName="desTx6" refType="r" refFor="ch" refForName="parTx6"/>
                  <dgm:constr type="r" for="ch" forName="desTx6" refType="w"/>
                  <dgm:constr type="t" for="ch" forName="desTx6" refType="t" refFor="ch" refForName="parTx6"/>
                  <dgm:constr type="h" for="ch" forName="desTx6" refType="h" refFor="ch" refForName="parTx6"/>
                </dgm:constrLst>
              </dgm:if>
              <dgm:else name="Name57">
                <dgm:alg type="composite">
                  <dgm:param type="ar" val="1.122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userD" refType="w" fact="0.0125"/>
                  <dgm:constr type="ctrX" for="ch" forName="dot1" refType="w" fact="0.4276"/>
                  <dgm:constr type="ctrY" for="ch" forName="dot1" refType="h" fact="0.8839"/>
                  <dgm:constr type="w" for="ch" forName="dot1" refType="userD"/>
                  <dgm:constr type="h" for="ch" forName="dot1" refType="userD"/>
                  <dgm:constr type="ctrX" for="ch" forName="dot2" refType="w" fact="0.401"/>
                  <dgm:constr type="ctrY" for="ch" forName="dot2" refType="h" fact="0.8967"/>
                  <dgm:constr type="w" for="ch" forName="dot2" refType="userD"/>
                  <dgm:constr type="h" for="ch" forName="dot2" refType="userD"/>
                  <dgm:constr type="ctrX" for="ch" forName="dot3" refType="w" fact="0.3739"/>
                  <dgm:constr type="ctrY" for="ch" forName="dot3" refType="h" fact="0.9076"/>
                  <dgm:constr type="w" for="ch" forName="dot3" refType="userD"/>
                  <dgm:constr type="h" for="ch" forName="dot3" refType="userD"/>
                  <dgm:constr type="ctrX" for="ch" forName="dot4" refType="w" fact="0.3464"/>
                  <dgm:constr type="ctrY" for="ch" forName="dot4" refType="h" fact="0.9165"/>
                  <dgm:constr type="w" for="ch" forName="dot4" refType="userD"/>
                  <dgm:constr type="h" for="ch" forName="dot4" refType="userD"/>
                  <dgm:constr type="ctrX" for="ch" forName="dot5" refType="w" fact="0.3186"/>
                  <dgm:constr type="ctrY" for="ch" forName="dot5" refType="h" fact="0.9234"/>
                  <dgm:constr type="w" for="ch" forName="dot5" refType="userD"/>
                  <dgm:constr type="h" for="ch" forName="dot5" refType="userD"/>
                  <dgm:constr type="ctrX" for="ch" forName="dot6" refType="w" fact="0.5786"/>
                  <dgm:constr type="ctrY" for="ch" forName="dot6" refType="h" fact="0.764"/>
                  <dgm:constr type="w" for="ch" forName="dot6" refType="userD"/>
                  <dgm:constr type="h" for="ch" forName="dot6" refType="userD"/>
                  <dgm:constr type="ctrX" for="ch" forName="dot7" refType="w" fact="0.5564"/>
                  <dgm:constr type="ctrY" for="ch" forName="dot7" refType="h" fact="0.7878"/>
                  <dgm:constr type="w" for="ch" forName="dot7" refType="userD"/>
                  <dgm:constr type="h" for="ch" forName="dot7" refType="userD"/>
                  <dgm:constr type="ctrX" for="ch" forName="dot8" refType="w" fact="0.675"/>
                  <dgm:constr type="ctrY" for="ch" forName="dot8" refType="h" fact="0.6227"/>
                  <dgm:constr type="w" for="ch" forName="dot8" refType="userD"/>
                  <dgm:constr type="h" for="ch" forName="dot8" refType="userD"/>
                  <dgm:constr type="ctrX" for="ch" forName="dot9" refType="w" fact="0.7403"/>
                  <dgm:constr type="ctrY" for="ch" forName="dot9" refType="h" fact="0.4556"/>
                  <dgm:constr type="w" for="ch" forName="dot9" refType="userD"/>
                  <dgm:constr type="h" for="ch" forName="dot9" refType="userD"/>
                  <dgm:constr type="ctrX" for="ch" forName="dot10" refType="w" fact="0.7714"/>
                  <dgm:constr type="ctrY" for="ch" forName="dot10" refType="h" fact="0.2816"/>
                  <dgm:constr type="w" for="ch" forName="dot10" refType="userD"/>
                  <dgm:constr type="h" for="ch" forName="dot10" refType="userD"/>
                  <dgm:constr type="ctrX" for="ch" forName="dotArrow1" refType="w" fact="0.7443"/>
                  <dgm:constr type="ctrY" for="ch" forName="dotArrow1" refType="h" fact="0.0748"/>
                  <dgm:constr type="w" for="ch" forName="dotArrow1" refType="userD"/>
                  <dgm:constr type="h" for="ch" forName="dotArrow1" refType="userD"/>
                  <dgm:constr type="ctrX" for="ch" forName="dotArrow2" refType="w" fact="0.7628"/>
                  <dgm:constr type="ctrY" for="ch" forName="dotArrow2" refType="h" fact="0.0581"/>
                  <dgm:constr type="w" for="ch" forName="dotArrow2" refType="userD"/>
                  <dgm:constr type="h" for="ch" forName="dotArrow2" refType="userD"/>
                  <dgm:constr type="ctrX" for="ch" forName="dotArrow3" refType="w" fact="0.7814"/>
                  <dgm:constr type="ctrY" for="ch" forName="dotArrow3" refType="h" fact="0.0414"/>
                  <dgm:constr type="w" for="ch" forName="dotArrow3" refType="userD"/>
                  <dgm:constr type="h" for="ch" forName="dotArrow3" refType="userD"/>
                  <dgm:constr type="ctrX" for="ch" forName="dotArrow4" refType="w" fact="0.7999"/>
                  <dgm:constr type="ctrY" for="ch" forName="dotArrow4" refType="h" fact="0.0581"/>
                  <dgm:constr type="w" for="ch" forName="dotArrow4" refType="userD"/>
                  <dgm:constr type="h" for="ch" forName="dotArrow4" refType="userD"/>
                  <dgm:constr type="ctrX" for="ch" forName="dotArrow5" refType="w" fact="0.8184"/>
                  <dgm:constr type="ctrY" for="ch" forName="dotArrow5" refType="h" fact="0.0748"/>
                  <dgm:constr type="w" for="ch" forName="dotArrow5" refType="userD"/>
                  <dgm:constr type="h" for="ch" forName="dotArrow5" refType="userD"/>
                  <dgm:constr type="ctrX" for="ch" forName="dotArrow6" refType="w" fact="0.7814"/>
                  <dgm:constr type="ctrY" for="ch" forName="dotArrow6" refType="h" fact="0.0766"/>
                  <dgm:constr type="w" for="ch" forName="dotArrow6" refType="userD"/>
                  <dgm:constr type="h" for="ch" forName="dotArrow6" refType="userD"/>
                  <dgm:constr type="ctrX" for="ch" forName="dotArrow7" refType="w" fact="0.7814"/>
                  <dgm:constr type="ctrY" for="ch" forName="dotArrow7" refType="h" fact="0.1118"/>
                  <dgm:constr type="w" for="ch" forName="dotArrow7" refType="userD"/>
                  <dgm:constr type="h" for="ch" forName="dotArrow7" refType="userD"/>
                  <dgm:constr type="l" for="ch" forName="parTx1" refType="w" fact="0.2479"/>
                  <dgm:constr type="t" for="ch" forName="parTx1" refType="h" fact="0.9416"/>
                  <dgm:constr type="w" for="ch" forName="parTx1" refType="w" fact="0.2696"/>
                  <dgm:constr type="h" for="ch" forName="parTx1" refType="h" fact="0.0811"/>
                  <dgm:constr type="ctrX" for="ch" forName="picture1" refType="w" fact="0.2356"/>
                  <dgm:constr type="ctrY" for="ch" forName="picture1" refType="h" fact="0.9322"/>
                  <dgm:constr type="w" for="ch" forName="picture1" refType="w" fact="0.125"/>
                  <dgm:constr type="h" for="ch" forName="picture1" refType="h" fact="0.1403"/>
                  <dgm:constr type="l" for="ch" forName="parTx2" refType="w" fact="0.5064"/>
                  <dgm:constr type="t" for="ch" forName="parTx2" refType="h" fact="0.8451"/>
                  <dgm:constr type="w" for="ch" forName="parTx2" refType="w" fact="0.2696"/>
                  <dgm:constr type="h" for="ch" forName="parTx2" refType="h" fact="0.0811"/>
                  <dgm:constr type="ctrX" for="ch" forName="picture2" refType="w" fact="0.4941"/>
                  <dgm:constr type="ctrY" for="ch" forName="picture2" refType="h" fact="0.8357"/>
                  <dgm:constr type="w" for="ch" forName="picture2" refType="w" fact="0.125"/>
                  <dgm:constr type="h" for="ch" forName="picture2" refType="h" fact="0.1403"/>
                  <dgm:constr type="l" for="ch" forName="parTx3" refType="w" fact="0.6339"/>
                  <dgm:constr type="t" for="ch" forName="parTx3" refType="h" fact="0.7006"/>
                  <dgm:constr type="w" for="ch" forName="parTx3" refType="w" fact="0.2696"/>
                  <dgm:constr type="h" for="ch" forName="parTx3" refType="h" fact="0.0811"/>
                  <dgm:constr type="ctrX" for="ch" forName="picture3" refType="w" fact="0.6216"/>
                  <dgm:constr type="ctrY" for="ch" forName="picture3" refType="h" fact="0.6912"/>
                  <dgm:constr type="w" for="ch" forName="picture3" refType="w" fact="0.125"/>
                  <dgm:constr type="h" for="ch" forName="picture3" refType="h" fact="0.1403"/>
                  <dgm:constr type="l" for="ch" forName="parTx4" refType="w" fact="0.7108"/>
                  <dgm:constr type="t" for="ch" forName="parTx4" refType="h" fact="0.5424"/>
                  <dgm:constr type="w" for="ch" forName="parTx4" refType="w" fact="0.2696"/>
                  <dgm:constr type="h" for="ch" forName="parTx4" refType="h" fact="0.0811"/>
                  <dgm:constr type="ctrX" for="ch" forName="picture4" refType="w" fact="0.6985"/>
                  <dgm:constr type="ctrY" for="ch" forName="picture4" refType="h" fact="0.533"/>
                  <dgm:constr type="w" for="ch" forName="picture4" refType="w" fact="0.125"/>
                  <dgm:constr type="h" for="ch" forName="picture4" refType="h" fact="0.1403"/>
                  <dgm:constr type="l" for="ch" forName="parTx5" refType="w" fact="0.7604"/>
                  <dgm:constr type="t" for="ch" forName="parTx5" refType="h" fact="0.372"/>
                  <dgm:constr type="w" for="ch" forName="parTx5" refType="w" fact="0.2696"/>
                  <dgm:constr type="h" for="ch" forName="parTx5" refType="h" fact="0.0811"/>
                  <dgm:constr type="ctrX" for="ch" forName="picture5" refType="w" fact="0.7481"/>
                  <dgm:constr type="ctrY" for="ch" forName="picture5" refType="h" fact="0.3626"/>
                  <dgm:constr type="w" for="ch" forName="picture5" refType="w" fact="0.125"/>
                  <dgm:constr type="h" for="ch" forName="picture5" refType="h" fact="0.1403"/>
                  <dgm:constr type="l" for="ch" forName="parTx6" refType="w" fact="0.7874"/>
                  <dgm:constr type="t" for="ch" forName="parTx6" refType="h" fact="0.2044"/>
                  <dgm:constr type="w" for="ch" forName="parTx6" refType="w" fact="0.2696"/>
                  <dgm:constr type="h" for="ch" forName="parTx6" refType="h" fact="0.0811"/>
                  <dgm:constr type="ctrX" for="ch" forName="picture6" refType="w" fact="0.7751"/>
                  <dgm:constr type="ctrY" for="ch" forName="picture6" refType="h" fact="0.195"/>
                  <dgm:constr type="w" for="ch" forName="picture6" refType="w" fact="0.125"/>
                  <dgm:constr type="h" for="ch" forName="picture6" refType="h" fact="0.1403"/>
                </dgm:constrLst>
              </dgm:else>
            </dgm:choose>
          </dgm:if>
          <dgm:else name="Name58">
            <dgm:choose name="Name59">
              <dgm:if name="Name60" axis="des" func="maxDepth" op="gt" val="1">
                <dgm:alg type="composite">
                  <dgm:param type="ar" val="1.3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userD" refType="w" fact="0.0105"/>
                  <dgm:constr type="ctrX" for="ch" forName="dot1" refType="w" fact="0.6392"/>
                  <dgm:constr type="ctrY" for="ch" forName="dot1" refType="h" fact="0.8839"/>
                  <dgm:constr type="w" for="ch" forName="dot1" refType="userD"/>
                  <dgm:constr type="h" for="ch" forName="dot1" refType="userD"/>
                  <dgm:constr type="ctrX" for="ch" forName="dot2" refType="w" fact="0.6616"/>
                  <dgm:constr type="ctrY" for="ch" forName="dot2" refType="h" fact="0.8967"/>
                  <dgm:constr type="w" for="ch" forName="dot2" refType="userD"/>
                  <dgm:constr type="h" for="ch" forName="dot2" refType="userD"/>
                  <dgm:constr type="ctrX" for="ch" forName="dot3" refType="w" fact="0.6845"/>
                  <dgm:constr type="ctrY" for="ch" forName="dot3" refType="h" fact="0.9076"/>
                  <dgm:constr type="w" for="ch" forName="dot3" refType="userD"/>
                  <dgm:constr type="h" for="ch" forName="dot3" refType="userD"/>
                  <dgm:constr type="ctrX" for="ch" forName="dot4" refType="w" fact="0.7077"/>
                  <dgm:constr type="ctrY" for="ch" forName="dot4" refType="h" fact="0.9165"/>
                  <dgm:constr type="w" for="ch" forName="dot4" refType="userD"/>
                  <dgm:constr type="h" for="ch" forName="dot4" refType="userD"/>
                  <dgm:constr type="ctrX" for="ch" forName="dot5" refType="w" fact="0.7312"/>
                  <dgm:constr type="ctrY" for="ch" forName="dot5" refType="h" fact="0.9234"/>
                  <dgm:constr type="w" for="ch" forName="dot5" refType="userD"/>
                  <dgm:constr type="h" for="ch" forName="dot5" refType="userD"/>
                  <dgm:constr type="ctrX" for="ch" forName="dot6" refType="w" fact="0.5117"/>
                  <dgm:constr type="ctrY" for="ch" forName="dot6" refType="h" fact="0.764"/>
                  <dgm:constr type="w" for="ch" forName="dot6" refType="userD"/>
                  <dgm:constr type="h" for="ch" forName="dot6" refType="userD"/>
                  <dgm:constr type="ctrX" for="ch" forName="dot7" refType="w" fact="0.5305"/>
                  <dgm:constr type="ctrY" for="ch" forName="dot7" refType="h" fact="0.7878"/>
                  <dgm:constr type="w" for="ch" forName="dot7" refType="userD"/>
                  <dgm:constr type="h" for="ch" forName="dot7" refType="userD"/>
                  <dgm:constr type="ctrX" for="ch" forName="dot8" refType="w" fact="0.4304"/>
                  <dgm:constr type="ctrY" for="ch" forName="dot8" refType="h" fact="0.6227"/>
                  <dgm:constr type="w" for="ch" forName="dot8" refType="userD"/>
                  <dgm:constr type="h" for="ch" forName="dot8" refType="userD"/>
                  <dgm:constr type="ctrX" for="ch" forName="dot9" refType="w" fact="0.3753"/>
                  <dgm:constr type="ctrY" for="ch" forName="dot9" refType="h" fact="0.4556"/>
                  <dgm:constr type="w" for="ch" forName="dot9" refType="userD"/>
                  <dgm:constr type="h" for="ch" forName="dot9" refType="userD"/>
                  <dgm:constr type="ctrX" for="ch" forName="dot10" refType="w" fact="0.3491"/>
                  <dgm:constr type="ctrY" for="ch" forName="dot10" refType="h" fact="0.2816"/>
                  <dgm:constr type="w" for="ch" forName="dot10" refType="userD"/>
                  <dgm:constr type="h" for="ch" forName="dot10" refType="userD"/>
                  <dgm:constr type="ctrX" for="ch" forName="dotArrow1" refType="w" fact="0.3719"/>
                  <dgm:constr type="ctrY" for="ch" forName="dotArrow1" refType="h" fact="0.0748"/>
                  <dgm:constr type="w" for="ch" forName="dotArrow1" refType="userD"/>
                  <dgm:constr type="h" for="ch" forName="dotArrow1" refType="userD"/>
                  <dgm:constr type="ctrX" for="ch" forName="dotArrow2" refType="w" fact="0.3563"/>
                  <dgm:constr type="ctrY" for="ch" forName="dotArrow2" refType="h" fact="0.0581"/>
                  <dgm:constr type="w" for="ch" forName="dotArrow2" refType="userD"/>
                  <dgm:constr type="h" for="ch" forName="dotArrow2" refType="userD"/>
                  <dgm:constr type="ctrX" for="ch" forName="dotArrow3" refType="w" fact="0.3407"/>
                  <dgm:constr type="ctrY" for="ch" forName="dotArrow3" refType="h" fact="0.0414"/>
                  <dgm:constr type="w" for="ch" forName="dotArrow3" refType="userD"/>
                  <dgm:constr type="h" for="ch" forName="dotArrow3" refType="userD"/>
                  <dgm:constr type="ctrX" for="ch" forName="dotArrow4" refType="w" fact="0.325"/>
                  <dgm:constr type="ctrY" for="ch" forName="dotArrow4" refType="h" fact="0.0581"/>
                  <dgm:constr type="w" for="ch" forName="dotArrow4" refType="userD"/>
                  <dgm:constr type="h" for="ch" forName="dotArrow4" refType="userD"/>
                  <dgm:constr type="ctrX" for="ch" forName="dotArrow5" refType="w" fact="0.3094"/>
                  <dgm:constr type="ctrY" for="ch" forName="dotArrow5" refType="h" fact="0.0748"/>
                  <dgm:constr type="w" for="ch" forName="dotArrow5" refType="userD"/>
                  <dgm:constr type="h" for="ch" forName="dotArrow5" refType="userD"/>
                  <dgm:constr type="ctrX" for="ch" forName="dotArrow6" refType="w" fact="0.3407"/>
                  <dgm:constr type="ctrY" for="ch" forName="dotArrow6" refType="h" fact="0.0766"/>
                  <dgm:constr type="w" for="ch" forName="dotArrow6" refType="userD"/>
                  <dgm:constr type="h" for="ch" forName="dotArrow6" refType="userD"/>
                  <dgm:constr type="ctrX" for="ch" forName="dotArrow7" refType="w" fact="0.3407"/>
                  <dgm:constr type="ctrY" for="ch" forName="dotArrow7" refType="h" fact="0.1118"/>
                  <dgm:constr type="w" for="ch" forName="dotArrow7" refType="userD"/>
                  <dgm:constr type="h" for="ch" forName="dotArrow7" refType="userD"/>
                  <dgm:constr type="r" for="ch" forName="parTx1" refType="w" fact="0.7909"/>
                  <dgm:constr type="t" for="ch" forName="parTx1" refType="h" fact="0.9433"/>
                  <dgm:constr type="w" for="ch" forName="parTx1" refType="w" fact="0.2275"/>
                  <dgm:constr type="h" for="ch" forName="parTx1" refType="h" fact="0.0811"/>
                  <dgm:constr type="ctrX" for="ch" forName="picture1" refType="w" fact="0.8012"/>
                  <dgm:constr type="ctrY" for="ch" forName="picture1" refType="h" fact="0.9322"/>
                  <dgm:constr type="w" for="ch" forName="picture1" refType="w" fact="0.1055"/>
                  <dgm:constr type="h" for="ch" forName="picture1" refType="h" fact="0.1403"/>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5727"/>
                  <dgm:constr type="t" for="ch" forName="parTx2" refType="h" fact="0.8468"/>
                  <dgm:constr type="w" for="ch" forName="parTx2" refType="w" fact="0.2275"/>
                  <dgm:constr type="h" for="ch" forName="parTx2" refType="h" fact="0.0811"/>
                  <dgm:constr type="ctrX" for="ch" forName="picture2" refType="w" fact="0.5831"/>
                  <dgm:constr type="ctrY" for="ch" forName="picture2" refType="h" fact="0.8357"/>
                  <dgm:constr type="w" for="ch" forName="picture2" refType="w" fact="0.1055"/>
                  <dgm:constr type="h" for="ch" forName="picture2" refType="h" fact="0.1403"/>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651"/>
                  <dgm:constr type="t" for="ch" forName="parTx3" refType="h" fact="0.7023"/>
                  <dgm:constr type="w" for="ch" forName="parTx3" refType="w" fact="0.2275"/>
                  <dgm:constr type="h" for="ch" forName="parTx3" refType="h" fact="0.0811"/>
                  <dgm:constr type="ctrX" for="ch" forName="picture3" refType="w" fact="0.4755"/>
                  <dgm:constr type="ctrY" for="ch" forName="picture3" refType="h" fact="0.6912"/>
                  <dgm:constr type="w" for="ch" forName="picture3" refType="w" fact="0.1055"/>
                  <dgm:constr type="h" for="ch" forName="picture3" refType="h" fact="0.1403"/>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4002"/>
                  <dgm:constr type="t" for="ch" forName="parTx4" refType="h" fact="0.5441"/>
                  <dgm:constr type="w" for="ch" forName="parTx4" refType="w" fact="0.2275"/>
                  <dgm:constr type="h" for="ch" forName="parTx4" refType="h" fact="0.0811"/>
                  <dgm:constr type="ctrX" for="ch" forName="picture4" refType="w" fact="0.4106"/>
                  <dgm:constr type="ctrY" for="ch" forName="picture4" refType="h" fact="0.533"/>
                  <dgm:constr type="w" for="ch" forName="picture4" refType="w" fact="0.1055"/>
                  <dgm:constr type="h" for="ch" forName="picture4" refType="h" fact="0.1403"/>
                  <dgm:constr type="r" for="ch" forName="desTx4" refType="l" refFor="ch" refForName="parTx4"/>
                  <dgm:constr type="l" for="ch" forName="desTx4"/>
                  <dgm:constr type="t" for="ch" forName="desTx4" refType="t" refFor="ch" refForName="parTx4"/>
                  <dgm:constr type="h" for="ch" forName="desTx4" refType="h" refFor="ch" refForName="parTx4"/>
                  <dgm:constr type="r" for="ch" forName="parTx5" refType="w" fact="0.3584"/>
                  <dgm:constr type="t" for="ch" forName="parTx5" refType="h" fact="0.3737"/>
                  <dgm:constr type="w" for="ch" forName="parTx5" refType="w" fact="0.2275"/>
                  <dgm:constr type="h" for="ch" forName="parTx5" refType="h" fact="0.0811"/>
                  <dgm:constr type="ctrX" for="ch" forName="picture5" refType="w" fact="0.3687"/>
                  <dgm:constr type="ctrY" for="ch" forName="picture5" refType="h" fact="0.3626"/>
                  <dgm:constr type="w" for="ch" forName="picture5" refType="w" fact="0.1055"/>
                  <dgm:constr type="h" for="ch" forName="picture5" refType="h" fact="0.1403"/>
                  <dgm:constr type="r" for="ch" forName="desTx5" refType="l" refFor="ch" refForName="parTx5"/>
                  <dgm:constr type="l" for="ch" forName="desTx5"/>
                  <dgm:constr type="t" for="ch" forName="desTx5" refType="t" refFor="ch" refForName="parTx5"/>
                  <dgm:constr type="h" for="ch" forName="desTx5" refType="h" refFor="ch" refForName="parTx5"/>
                  <dgm:constr type="r" for="ch" forName="parTx6" refType="w" fact="0.3356"/>
                  <dgm:constr type="t" for="ch" forName="parTx6" refType="h" fact="0.2061"/>
                  <dgm:constr type="w" for="ch" forName="parTx6" refType="w" fact="0.2275"/>
                  <dgm:constr type="h" for="ch" forName="parTx6" refType="h" fact="0.0811"/>
                  <dgm:constr type="ctrX" for="ch" forName="picture6" refType="w" fact="0.3459"/>
                  <dgm:constr type="ctrY" for="ch" forName="picture6" refType="h" fact="0.195"/>
                  <dgm:constr type="w" for="ch" forName="picture6" refType="w" fact="0.1055"/>
                  <dgm:constr type="h" for="ch" forName="picture6" refType="h" fact="0.1403"/>
                  <dgm:constr type="r" for="ch" forName="desTx6" refType="l" refFor="ch" refForName="parTx6"/>
                  <dgm:constr type="l" for="ch" forName="desTx6"/>
                  <dgm:constr type="t" for="ch" forName="desTx6" refType="t" refFor="ch" refForName="parTx6"/>
                  <dgm:constr type="h" for="ch" forName="desTx6" refType="h" refFor="ch" refForName="parTx6"/>
                </dgm:constrLst>
              </dgm:if>
              <dgm:else name="Name61">
                <dgm:alg type="composite">
                  <dgm:param type="ar" val="1.122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userD" refType="w" fact="0.0125"/>
                  <dgm:constr type="ctrX" for="ch" forName="dot1" refType="w" fact="0.5724"/>
                  <dgm:constr type="ctrY" for="ch" forName="dot1" refType="h" fact="0.8839"/>
                  <dgm:constr type="w" for="ch" forName="dot1" refType="userD"/>
                  <dgm:constr type="h" for="ch" forName="dot1" refType="userD"/>
                  <dgm:constr type="ctrX" for="ch" forName="dot2" refType="w" fact="0.599"/>
                  <dgm:constr type="ctrY" for="ch" forName="dot2" refType="h" fact="0.8967"/>
                  <dgm:constr type="w" for="ch" forName="dot2" refType="userD"/>
                  <dgm:constr type="h" for="ch" forName="dot2" refType="userD"/>
                  <dgm:constr type="ctrX" for="ch" forName="dot3" refType="w" fact="0.6261"/>
                  <dgm:constr type="ctrY" for="ch" forName="dot3" refType="h" fact="0.9076"/>
                  <dgm:constr type="w" for="ch" forName="dot3" refType="userD"/>
                  <dgm:constr type="h" for="ch" forName="dot3" refType="userD"/>
                  <dgm:constr type="ctrX" for="ch" forName="dot4" refType="w" fact="0.6536"/>
                  <dgm:constr type="ctrY" for="ch" forName="dot4" refType="h" fact="0.9165"/>
                  <dgm:constr type="w" for="ch" forName="dot4" refType="userD"/>
                  <dgm:constr type="h" for="ch" forName="dot4" refType="userD"/>
                  <dgm:constr type="ctrX" for="ch" forName="dot5" refType="w" fact="0.6814"/>
                  <dgm:constr type="ctrY" for="ch" forName="dot5" refType="h" fact="0.9234"/>
                  <dgm:constr type="w" for="ch" forName="dot5" refType="userD"/>
                  <dgm:constr type="h" for="ch" forName="dot5" refType="userD"/>
                  <dgm:constr type="ctrX" for="ch" forName="dot6" refType="w" fact="0.4214"/>
                  <dgm:constr type="ctrY" for="ch" forName="dot6" refType="h" fact="0.764"/>
                  <dgm:constr type="w" for="ch" forName="dot6" refType="userD"/>
                  <dgm:constr type="h" for="ch" forName="dot6" refType="userD"/>
                  <dgm:constr type="ctrX" for="ch" forName="dot7" refType="w" fact="0.4436"/>
                  <dgm:constr type="ctrY" for="ch" forName="dot7" refType="h" fact="0.7878"/>
                  <dgm:constr type="w" for="ch" forName="dot7" refType="userD"/>
                  <dgm:constr type="h" for="ch" forName="dot7" refType="userD"/>
                  <dgm:constr type="ctrX" for="ch" forName="dot8" refType="w" fact="0.325"/>
                  <dgm:constr type="ctrY" for="ch" forName="dot8" refType="h" fact="0.6227"/>
                  <dgm:constr type="w" for="ch" forName="dot8" refType="userD"/>
                  <dgm:constr type="h" for="ch" forName="dot8" refType="userD"/>
                  <dgm:constr type="ctrX" for="ch" forName="dot9" refType="w" fact="0.2597"/>
                  <dgm:constr type="ctrY" for="ch" forName="dot9" refType="h" fact="0.4556"/>
                  <dgm:constr type="w" for="ch" forName="dot9" refType="userD"/>
                  <dgm:constr type="h" for="ch" forName="dot9" refType="userD"/>
                  <dgm:constr type="ctrX" for="ch" forName="dot10" refType="w" fact="0.2286"/>
                  <dgm:constr type="ctrY" for="ch" forName="dot10" refType="h" fact="0.2816"/>
                  <dgm:constr type="w" for="ch" forName="dot10" refType="userD"/>
                  <dgm:constr type="h" for="ch" forName="dot10" refType="userD"/>
                  <dgm:constr type="ctrX" for="ch" forName="dotArrow1" refType="w" fact="0.2557"/>
                  <dgm:constr type="ctrY" for="ch" forName="dotArrow1" refType="h" fact="0.0748"/>
                  <dgm:constr type="w" for="ch" forName="dotArrow1" refType="userD"/>
                  <dgm:constr type="h" for="ch" forName="dotArrow1" refType="userD"/>
                  <dgm:constr type="ctrX" for="ch" forName="dotArrow2" refType="w" fact="0.2372"/>
                  <dgm:constr type="ctrY" for="ch" forName="dotArrow2" refType="h" fact="0.0581"/>
                  <dgm:constr type="w" for="ch" forName="dotArrow2" refType="userD"/>
                  <dgm:constr type="h" for="ch" forName="dotArrow2" refType="userD"/>
                  <dgm:constr type="ctrX" for="ch" forName="dotArrow3" refType="w" fact="0.2187"/>
                  <dgm:constr type="ctrY" for="ch" forName="dotArrow3" refType="h" fact="0.0414"/>
                  <dgm:constr type="w" for="ch" forName="dotArrow3" refType="userD"/>
                  <dgm:constr type="h" for="ch" forName="dotArrow3" refType="userD"/>
                  <dgm:constr type="ctrX" for="ch" forName="dotArrow4" refType="w" fact="0.2001"/>
                  <dgm:constr type="ctrY" for="ch" forName="dotArrow4" refType="h" fact="0.0581"/>
                  <dgm:constr type="w" for="ch" forName="dotArrow4" refType="userD"/>
                  <dgm:constr type="h" for="ch" forName="dotArrow4" refType="userD"/>
                  <dgm:constr type="ctrX" for="ch" forName="dotArrow5" refType="w" fact="0.1816"/>
                  <dgm:constr type="ctrY" for="ch" forName="dotArrow5" refType="h" fact="0.0748"/>
                  <dgm:constr type="w" for="ch" forName="dotArrow5" refType="userD"/>
                  <dgm:constr type="h" for="ch" forName="dotArrow5" refType="userD"/>
                  <dgm:constr type="ctrX" for="ch" forName="dotArrow6" refType="w" fact="0.2187"/>
                  <dgm:constr type="ctrY" for="ch" forName="dotArrow6" refType="h" fact="0.0766"/>
                  <dgm:constr type="w" for="ch" forName="dotArrow6" refType="userD"/>
                  <dgm:constr type="h" for="ch" forName="dotArrow6" refType="userD"/>
                  <dgm:constr type="ctrX" for="ch" forName="dotArrow7" refType="w" fact="0.2187"/>
                  <dgm:constr type="ctrY" for="ch" forName="dotArrow7" refType="h" fact="0.1118"/>
                  <dgm:constr type="w" for="ch" forName="dotArrow7" refType="userD"/>
                  <dgm:constr type="h" for="ch" forName="dotArrow7" refType="userD"/>
                  <dgm:constr type="r" for="ch" forName="parTx1" refType="w" fact="0.7522"/>
                  <dgm:constr type="t" for="ch" forName="parTx1" refType="h" fact="0.9416"/>
                  <dgm:constr type="w" for="ch" forName="parTx1" refType="w" fact="0.2696"/>
                  <dgm:constr type="h" for="ch" forName="parTx1" refType="h" fact="0.0811"/>
                  <dgm:constr type="ctrX" for="ch" forName="picture1" refType="w" fact="0.7644"/>
                  <dgm:constr type="ctrY" for="ch" forName="picture1" refType="h" fact="0.9322"/>
                  <dgm:constr type="w" for="ch" forName="picture1" refType="w" fact="0.125"/>
                  <dgm:constr type="h" for="ch" forName="picture1" refType="h" fact="0.1403"/>
                  <dgm:constr type="r" for="ch" forName="parTx2" refType="w" fact="0.4937"/>
                  <dgm:constr type="t" for="ch" forName="parTx2" refType="h" fact="0.8451"/>
                  <dgm:constr type="w" for="ch" forName="parTx2" refType="w" fact="0.2696"/>
                  <dgm:constr type="h" for="ch" forName="parTx2" refType="h" fact="0.0811"/>
                  <dgm:constr type="ctrX" for="ch" forName="picture2" refType="w" fact="0.5059"/>
                  <dgm:constr type="ctrY" for="ch" forName="picture2" refType="h" fact="0.8357"/>
                  <dgm:constr type="w" for="ch" forName="picture2" refType="w" fact="0.125"/>
                  <dgm:constr type="h" for="ch" forName="picture2" refType="h" fact="0.1403"/>
                  <dgm:constr type="r" for="ch" forName="parTx3" refType="w" fact="0.3662"/>
                  <dgm:constr type="t" for="ch" forName="parTx3" refType="h" fact="0.7006"/>
                  <dgm:constr type="w" for="ch" forName="parTx3" refType="w" fact="0.2696"/>
                  <dgm:constr type="h" for="ch" forName="parTx3" refType="h" fact="0.0811"/>
                  <dgm:constr type="ctrX" for="ch" forName="picture3" refType="w" fact="0.3784"/>
                  <dgm:constr type="ctrY" for="ch" forName="picture3" refType="h" fact="0.6912"/>
                  <dgm:constr type="w" for="ch" forName="picture3" refType="w" fact="0.125"/>
                  <dgm:constr type="h" for="ch" forName="picture3" refType="h" fact="0.1403"/>
                  <dgm:constr type="r" for="ch" forName="parTx4" refType="w" fact="0.2893"/>
                  <dgm:constr type="t" for="ch" forName="parTx4" refType="h" fact="0.5424"/>
                  <dgm:constr type="w" for="ch" forName="parTx4" refType="w" fact="0.2696"/>
                  <dgm:constr type="h" for="ch" forName="parTx4" refType="h" fact="0.0811"/>
                  <dgm:constr type="ctrX" for="ch" forName="picture4" refType="w" fact="0.3015"/>
                  <dgm:constr type="ctrY" for="ch" forName="picture4" refType="h" fact="0.533"/>
                  <dgm:constr type="w" for="ch" forName="picture4" refType="w" fact="0.125"/>
                  <dgm:constr type="h" for="ch" forName="picture4" refType="h" fact="0.1403"/>
                  <dgm:constr type="r" for="ch" forName="parTx5" refType="w" fact="0.2397"/>
                  <dgm:constr type="t" for="ch" forName="parTx5" refType="h" fact="0.372"/>
                  <dgm:constr type="w" for="ch" forName="parTx5" refType="w" fact="0.2696"/>
                  <dgm:constr type="h" for="ch" forName="parTx5" refType="h" fact="0.0811"/>
                  <dgm:constr type="ctrX" for="ch" forName="picture5" refType="w" fact="0.2519"/>
                  <dgm:constr type="ctrY" for="ch" forName="picture5" refType="h" fact="0.3626"/>
                  <dgm:constr type="w" for="ch" forName="picture5" refType="w" fact="0.125"/>
                  <dgm:constr type="h" for="ch" forName="picture5" refType="h" fact="0.1403"/>
                  <dgm:constr type="r" for="ch" forName="parTx6" refType="w" fact="0.2127"/>
                  <dgm:constr type="t" for="ch" forName="parTx6" refType="h" fact="0.2044"/>
                  <dgm:constr type="w" for="ch" forName="parTx6" refType="w" fact="0.2696"/>
                  <dgm:constr type="h" for="ch" forName="parTx6" refType="h" fact="0.0811"/>
                  <dgm:constr type="ctrX" for="ch" forName="picture6" refType="w" fact="0.2249"/>
                  <dgm:constr type="ctrY" for="ch" forName="picture6" refType="h" fact="0.195"/>
                  <dgm:constr type="w" for="ch" forName="picture6" refType="w" fact="0.125"/>
                  <dgm:constr type="h" for="ch" forName="picture6" refType="h" fact="0.1403"/>
                </dgm:constrLst>
              </dgm:else>
            </dgm:choose>
          </dgm:else>
        </dgm:choose>
      </dgm:if>
      <dgm:else name="Name62">
        <dgm:choose name="Name63">
          <dgm:if name="Name64" func="var" arg="dir" op="equ" val="norm">
            <dgm:choose name="Name65">
              <dgm:if name="Name66" axis="des" func="maxDepth" op="gt" val="1">
                <dgm:alg type="composite">
                  <dgm:param type="ar" val="1.2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primFontSz" for="ch" forName="desTx7" refType="primFontSz" refFor="ch" refForName="desTx1" op="equ"/>
                  <dgm:constr type="userD" refType="w" fact="0.0097"/>
                  <dgm:constr type="ctrX" for="ch" forName="dot1" refType="w" fact="0.3909"/>
                  <dgm:constr type="ctrY" for="ch" forName="dot1" refType="h" fact="0.8342"/>
                  <dgm:constr type="w" for="ch" forName="dot1" refType="userD"/>
                  <dgm:constr type="h" for="ch" forName="dot1" refType="userD"/>
                  <dgm:constr type="ctrX" for="ch" forName="dot2" refType="w" fact="0.3721"/>
                  <dgm:constr type="ctrY" for="ch" forName="dot2" refType="h" fact="0.8448"/>
                  <dgm:constr type="w" for="ch" forName="dot2" refType="userD"/>
                  <dgm:constr type="h" for="ch" forName="dot2" refType="userD"/>
                  <dgm:constr type="ctrX" for="ch" forName="dot3" refType="w" fact="0.353"/>
                  <dgm:constr type="ctrY" for="ch" forName="dot3" refType="h" fact="0.8539"/>
                  <dgm:constr type="w" for="ch" forName="dot3" refType="userD"/>
                  <dgm:constr type="h" for="ch" forName="dot3" refType="userD"/>
                  <dgm:constr type="ctrX" for="ch" forName="dot4" refType="w" fact="0.3337"/>
                  <dgm:constr type="ctrY" for="ch" forName="dot4" refType="h" fact="0.8615"/>
                  <dgm:constr type="w" for="ch" forName="dot4" refType="userD"/>
                  <dgm:constr type="h" for="ch" forName="dot4" refType="userD"/>
                  <dgm:constr type="ctrX" for="ch" forName="dot5" refType="w" fact="0.3142"/>
                  <dgm:constr type="ctrY" for="ch" forName="dot5" refType="h" fact="0.8676"/>
                  <dgm:constr type="w" for="ch" forName="dot5" refType="userD"/>
                  <dgm:constr type="h" for="ch" forName="dot5" refType="userD"/>
                  <dgm:constr type="ctrX" for="ch" forName="dot6" refType="w" fact="0.5088"/>
                  <dgm:constr type="ctrY" for="ch" forName="dot6" refType="h" fact="0.7255"/>
                  <dgm:constr type="w" for="ch" forName="dot6" refType="userD"/>
                  <dgm:constr type="h" for="ch" forName="dot6" refType="userD"/>
                  <dgm:constr type="ctrX" for="ch" forName="dot7" refType="w" fact="0.4926"/>
                  <dgm:constr type="ctrY" for="ch" forName="dot7" refType="h" fact="0.7454"/>
                  <dgm:constr type="w" for="ch" forName="dot7" refType="userD"/>
                  <dgm:constr type="h" for="ch" forName="dot7" refType="userD"/>
                  <dgm:constr type="ctrX" for="ch" forName="dot8" refType="w" fact="0.5836"/>
                  <dgm:constr type="ctrY" for="ch" forName="dot8" refType="h" fact="0.6026"/>
                  <dgm:constr type="w" for="ch" forName="dot8" refType="userD"/>
                  <dgm:constr type="h" for="ch" forName="dot8" refType="userD"/>
                  <dgm:constr type="ctrX" for="ch" forName="dot9" refType="w" fact="0.6371"/>
                  <dgm:constr type="ctrY" for="ch" forName="dot9" refType="h" fact="0.4632"/>
                  <dgm:constr type="w" for="ch" forName="dot9" refType="userD"/>
                  <dgm:constr type="h" for="ch" forName="dot9" refType="userD"/>
                  <dgm:constr type="ctrX" for="ch" forName="dot10" refType="w" fact="0.6701"/>
                  <dgm:constr type="ctrY" for="ch" forName="dot10" refType="h" fact="0.3187"/>
                  <dgm:constr type="w" for="ch" forName="dot10" refType="userD"/>
                  <dgm:constr type="h" for="ch" forName="dot10" refType="userD"/>
                  <dgm:constr type="ctrX" for="ch" forName="dot11" refType="w" fact="0.6853"/>
                  <dgm:constr type="ctrY" for="ch" forName="dot11" refType="h" fact="0.1763"/>
                  <dgm:constr type="w" for="ch" forName="dot11" refType="userD"/>
                  <dgm:constr type="h" for="ch" forName="dot11" refType="userD"/>
                  <dgm:constr type="ctrX" for="ch" forName="dotArrow1" refType="w" fact="0.6627"/>
                  <dgm:constr type="ctrY" for="ch" forName="dotArrow1" refType="h" fact="-0.0099"/>
                  <dgm:constr type="w" for="ch" forName="dotArrow1" refType="userD"/>
                  <dgm:constr type="h" for="ch" forName="dotArrow1" refType="userD"/>
                  <dgm:constr type="ctrX" for="ch" forName="dotArrow2" refType="w" fact="0.6773"/>
                  <dgm:constr type="ctrY" for="ch" forName="dotArrow2" refType="h" fact="-0.0239"/>
                  <dgm:constr type="w" for="ch" forName="dotArrow2" refType="userD"/>
                  <dgm:constr type="h" for="ch" forName="dotArrow2" refType="userD"/>
                  <dgm:constr type="ctrX" for="ch" forName="dotArrow3" refType="w" fact="0.6919"/>
                  <dgm:constr type="ctrY" for="ch" forName="dotArrow3" refType="h" fact="-0.0378"/>
                  <dgm:constr type="w" for="ch" forName="dotArrow3" refType="userD"/>
                  <dgm:constr type="h" for="ch" forName="dotArrow3" refType="userD"/>
                  <dgm:constr type="ctrX" for="ch" forName="dotArrow4" refType="w" fact="0.7065"/>
                  <dgm:constr type="ctrY" for="ch" forName="dotArrow4" refType="h" fact="-0.0239"/>
                  <dgm:constr type="w" for="ch" forName="dotArrow4" refType="userD"/>
                  <dgm:constr type="h" for="ch" forName="dotArrow4" refType="userD"/>
                  <dgm:constr type="ctrX" for="ch" forName="dotArrow5" refType="w" fact="0.7212"/>
                  <dgm:constr type="ctrY" for="ch" forName="dotArrow5" refType="h" fact="-0.0099"/>
                  <dgm:constr type="w" for="ch" forName="dotArrow5" refType="userD"/>
                  <dgm:constr type="h" for="ch" forName="dotArrow5" refType="userD"/>
                  <dgm:constr type="ctrX" for="ch" forName="dotArrow6" refType="w" fact="0.6919"/>
                  <dgm:constr type="ctrY" for="ch" forName="dotArrow6" refType="h" fact="-0.0084"/>
                  <dgm:constr type="w" for="ch" forName="dotArrow6" refType="userD"/>
                  <dgm:constr type="h" for="ch" forName="dotArrow6" refType="userD"/>
                  <dgm:constr type="ctrX" for="ch" forName="dotArrow7" refType="w" fact="0.6919"/>
                  <dgm:constr type="ctrY" for="ch" forName="dotArrow7" refType="h" fact="0.0211"/>
                  <dgm:constr type="w" for="ch" forName="dotArrow7" refType="userD"/>
                  <dgm:constr type="h" for="ch" forName="dotArrow7" refType="userD"/>
                  <dgm:constr type="l" for="ch" forName="parTx1" refType="w" fact="0.2556"/>
                  <dgm:constr type="t" for="ch" forName="parTx1" refType="h" fact="0.8856"/>
                  <dgm:constr type="w" for="ch" forName="parTx1" refType="w" fact="0.2101"/>
                  <dgm:constr type="h" for="ch" forName="parTx1" refType="h" fact="0.0704"/>
                  <dgm:constr type="ctrX" for="ch" forName="picture1" refType="w" fact="0.246"/>
                  <dgm:constr type="ctrY" for="ch" forName="picture1" refType="h" fact="0.8769"/>
                  <dgm:constr type="w" for="ch" forName="picture1" refType="w" fact="0.0974"/>
                  <dgm:constr type="h" for="ch" forName="picture1" refType="h" fact="0.1218"/>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4535"/>
                  <dgm:constr type="t" for="ch" forName="parTx2" refType="h" fact="0.7956"/>
                  <dgm:constr type="w" for="ch" forName="parTx2" refType="w" fact="0.2101"/>
                  <dgm:constr type="h" for="ch" forName="parTx2" refType="h" fact="0.0704"/>
                  <dgm:constr type="ctrX" for="ch" forName="picture2" refType="w" fact="0.4439"/>
                  <dgm:constr type="ctrY" for="ch" forName="picture2" refType="h" fact="0.787"/>
                  <dgm:constr type="w" for="ch" forName="picture2" refType="w" fact="0.0974"/>
                  <dgm:constr type="h" for="ch" forName="picture2" refType="h" fact="0.1218"/>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511"/>
                  <dgm:constr type="t" for="ch" forName="parTx3" refType="h" fact="0.673"/>
                  <dgm:constr type="w" for="ch" forName="parTx3" refType="w" fact="0.2101"/>
                  <dgm:constr type="h" for="ch" forName="parTx3" refType="h" fact="0.0704"/>
                  <dgm:constr type="ctrX" for="ch" forName="picture3" refType="w" fact="0.5415"/>
                  <dgm:constr type="ctrY" for="ch" forName="picture3" refType="h" fact="0.6644"/>
                  <dgm:constr type="w" for="ch" forName="picture3" refType="w" fact="0.0974"/>
                  <dgm:constr type="h" for="ch" forName="picture3" refType="h" fact="0.1218"/>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6132"/>
                  <dgm:constr type="t" for="ch" forName="parTx4" refType="h" fact="0.538"/>
                  <dgm:constr type="w" for="ch" forName="parTx4" refType="w" fact="0.2101"/>
                  <dgm:constr type="h" for="ch" forName="parTx4" refType="h" fact="0.0704"/>
                  <dgm:constr type="ctrX" for="ch" forName="picture4" refType="w" fact="0.6037"/>
                  <dgm:constr type="ctrY" for="ch" forName="picture4" refType="h" fact="0.5294"/>
                  <dgm:constr type="w" for="ch" forName="picture4" refType="w" fact="0.0974"/>
                  <dgm:constr type="h" for="ch" forName="picture4" refType="h" fact="0.1218"/>
                  <dgm:constr type="l" for="ch" forName="desTx4" refType="r" refFor="ch" refForName="parTx4"/>
                  <dgm:constr type="r" for="ch" forName="desTx4" refType="w"/>
                  <dgm:constr type="t" for="ch" forName="desTx4" refType="t" refFor="ch" refForName="parTx4"/>
                  <dgm:constr type="h" for="ch" forName="desTx4" refType="h" refFor="ch" refForName="parTx4"/>
                  <dgm:constr type="l" for="ch" forName="parTx5" refType="w" fact="0.6576"/>
                  <dgm:constr type="t" for="ch" forName="parTx5" refType="h" fact="0.3951"/>
                  <dgm:constr type="w" for="ch" forName="parTx5" refType="w" fact="0.2101"/>
                  <dgm:constr type="h" for="ch" forName="parTx5" refType="h" fact="0.0704"/>
                  <dgm:constr type="ctrX" for="ch" forName="picture5" refType="w" fact="0.648"/>
                  <dgm:constr type="ctrY" for="ch" forName="picture5" refType="h" fact="0.3864"/>
                  <dgm:constr type="w" for="ch" forName="picture5" refType="w" fact="0.0974"/>
                  <dgm:constr type="h" for="ch" forName="picture5" refType="h" fact="0.1218"/>
                  <dgm:constr type="l" for="ch" forName="desTx5" refType="r" refFor="ch" refForName="parTx5"/>
                  <dgm:constr type="r" for="ch" forName="desTx5" refType="w"/>
                  <dgm:constr type="t" for="ch" forName="desTx5" refType="t" refFor="ch" refForName="parTx5"/>
                  <dgm:constr type="h" for="ch" forName="desTx5" refType="h" refFor="ch" refForName="parTx5"/>
                  <dgm:constr type="l" for="ch" forName="parTx6" refType="w" fact="0.6828"/>
                  <dgm:constr type="t" for="ch" forName="parTx6" refType="h" fact="0.2531"/>
                  <dgm:constr type="w" for="ch" forName="parTx6" refType="w" fact="0.2101"/>
                  <dgm:constr type="h" for="ch" forName="parTx6" refType="h" fact="0.0704"/>
                  <dgm:constr type="ctrX" for="ch" forName="picture6" refType="w" fact="0.6733"/>
                  <dgm:constr type="ctrY" for="ch" forName="picture6" refType="h" fact="0.2444"/>
                  <dgm:constr type="w" for="ch" forName="picture6" refType="w" fact="0.0974"/>
                  <dgm:constr type="h" for="ch" forName="picture6" refType="h" fact="0.1218"/>
                  <dgm:constr type="l" for="ch" forName="desTx6" refType="r" refFor="ch" refForName="parTx6"/>
                  <dgm:constr type="r" for="ch" forName="desTx6" refType="w"/>
                  <dgm:constr type="t" for="ch" forName="desTx6" refType="t" refFor="ch" refForName="parTx6"/>
                  <dgm:constr type="h" for="ch" forName="desTx6" refType="h" refFor="ch" refForName="parTx6"/>
                  <dgm:constr type="l" for="ch" forName="parTx7" refType="w" fact="0.6966"/>
                  <dgm:constr type="t" for="ch" forName="parTx7" refType="h" fact="0.1162"/>
                  <dgm:constr type="w" for="ch" forName="parTx7" refType="w" fact="0.2101"/>
                  <dgm:constr type="h" for="ch" forName="parTx7" refType="h" fact="0.0704"/>
                  <dgm:constr type="ctrX" for="ch" forName="picture7" refType="w" fact="0.6871"/>
                  <dgm:constr type="ctrY" for="ch" forName="picture7" refType="h" fact="0.1075"/>
                  <dgm:constr type="w" for="ch" forName="picture7" refType="w" fact="0.0974"/>
                  <dgm:constr type="h" for="ch" forName="picture7" refType="h" fact="0.1218"/>
                  <dgm:constr type="l" for="ch" forName="desTx7" refType="r" refFor="ch" refForName="parTx7"/>
                  <dgm:constr type="r" for="ch" forName="desTx7" refType="w"/>
                  <dgm:constr type="t" for="ch" forName="desTx7" refType="t" refFor="ch" refForName="parTx7"/>
                  <dgm:constr type="h" for="ch" forName="desTx7" refType="h" refFor="ch" refForName="parTx7"/>
                </dgm:constrLst>
              </dgm:if>
              <dgm:else name="Name67">
                <dgm:alg type="composite">
                  <dgm:param type="ar" val="1.096"/>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userD" refType="w" fact="0.0111"/>
                  <dgm:constr type="ctrX" for="ch" forName="dot1" refType="w" fact="0.4459"/>
                  <dgm:constr type="ctrY" for="ch" forName="dot1" refType="h" fact="0.8342"/>
                  <dgm:constr type="w" for="ch" forName="dot1" refType="userD"/>
                  <dgm:constr type="h" for="ch" forName="dot1" refType="userD"/>
                  <dgm:constr type="ctrX" for="ch" forName="dot2" refType="w" fact="0.4244"/>
                  <dgm:constr type="ctrY" for="ch" forName="dot2" refType="h" fact="0.8448"/>
                  <dgm:constr type="w" for="ch" forName="dot2" refType="userD"/>
                  <dgm:constr type="h" for="ch" forName="dot2" refType="userD"/>
                  <dgm:constr type="ctrX" for="ch" forName="dot3" refType="w" fact="0.4026"/>
                  <dgm:constr type="ctrY" for="ch" forName="dot3" refType="h" fact="0.8539"/>
                  <dgm:constr type="w" for="ch" forName="dot3" refType="userD"/>
                  <dgm:constr type="h" for="ch" forName="dot3" refType="userD"/>
                  <dgm:constr type="ctrX" for="ch" forName="dot4" refType="w" fact="0.3806"/>
                  <dgm:constr type="ctrY" for="ch" forName="dot4" refType="h" fact="0.8615"/>
                  <dgm:constr type="w" for="ch" forName="dot4" refType="userD"/>
                  <dgm:constr type="h" for="ch" forName="dot4" refType="userD"/>
                  <dgm:constr type="ctrX" for="ch" forName="dot5" refType="w" fact="0.3584"/>
                  <dgm:constr type="ctrY" for="ch" forName="dot5" refType="h" fact="0.8676"/>
                  <dgm:constr type="w" for="ch" forName="dot5" refType="userD"/>
                  <dgm:constr type="h" for="ch" forName="dot5" refType="userD"/>
                  <dgm:constr type="ctrX" for="ch" forName="dot6" refType="w" fact="0.5803"/>
                  <dgm:constr type="ctrY" for="ch" forName="dot6" refType="h" fact="0.7255"/>
                  <dgm:constr type="w" for="ch" forName="dot6" refType="userD"/>
                  <dgm:constr type="h" for="ch" forName="dot6" refType="userD"/>
                  <dgm:constr type="ctrX" for="ch" forName="dot7" refType="w" fact="0.5618"/>
                  <dgm:constr type="ctrY" for="ch" forName="dot7" refType="h" fact="0.7454"/>
                  <dgm:constr type="w" for="ch" forName="dot7" refType="userD"/>
                  <dgm:constr type="h" for="ch" forName="dot7" refType="userD"/>
                  <dgm:constr type="ctrX" for="ch" forName="dot8" refType="w" fact="0.6656"/>
                  <dgm:constr type="ctrY" for="ch" forName="dot8" refType="h" fact="0.6026"/>
                  <dgm:constr type="w" for="ch" forName="dot8" refType="userD"/>
                  <dgm:constr type="h" for="ch" forName="dot8" refType="userD"/>
                  <dgm:constr type="ctrX" for="ch" forName="dot9" refType="w" fact="0.7266"/>
                  <dgm:constr type="ctrY" for="ch" forName="dot9" refType="h" fact="0.4632"/>
                  <dgm:constr type="w" for="ch" forName="dot9" refType="userD"/>
                  <dgm:constr type="h" for="ch" forName="dot9" refType="userD"/>
                  <dgm:constr type="ctrX" for="ch" forName="dot10" refType="w" fact="0.7643"/>
                  <dgm:constr type="ctrY" for="ch" forName="dot10" refType="h" fact="0.3187"/>
                  <dgm:constr type="w" for="ch" forName="dot10" refType="userD"/>
                  <dgm:constr type="h" for="ch" forName="dot10" refType="userD"/>
                  <dgm:constr type="ctrX" for="ch" forName="dot11" refType="w" fact="0.7816"/>
                  <dgm:constr type="ctrY" for="ch" forName="dot11" refType="h" fact="0.1763"/>
                  <dgm:constr type="w" for="ch" forName="dot11" refType="userD"/>
                  <dgm:constr type="h" for="ch" forName="dot11" refType="userD"/>
                  <dgm:constr type="ctrX" for="ch" forName="dotArrow1" refType="w" fact="0.7558"/>
                  <dgm:constr type="ctrY" for="ch" forName="dotArrow1" refType="h" fact="-0.0099"/>
                  <dgm:constr type="w" for="ch" forName="dotArrow1" refType="userD"/>
                  <dgm:constr type="h" for="ch" forName="dotArrow1" refType="userD"/>
                  <dgm:constr type="ctrX" for="ch" forName="dotArrow2" refType="w" fact="0.7725"/>
                  <dgm:constr type="ctrY" for="ch" forName="dotArrow2" refType="h" fact="-0.0239"/>
                  <dgm:constr type="w" for="ch" forName="dotArrow2" refType="userD"/>
                  <dgm:constr type="h" for="ch" forName="dotArrow2" refType="userD"/>
                  <dgm:constr type="ctrX" for="ch" forName="dotArrow3" refType="w" fact="0.7892"/>
                  <dgm:constr type="ctrY" for="ch" forName="dotArrow3" refType="h" fact="-0.0378"/>
                  <dgm:constr type="w" for="ch" forName="dotArrow3" refType="userD"/>
                  <dgm:constr type="h" for="ch" forName="dotArrow3" refType="userD"/>
                  <dgm:constr type="ctrX" for="ch" forName="dotArrow4" refType="w" fact="0.8058"/>
                  <dgm:constr type="ctrY" for="ch" forName="dotArrow4" refType="h" fact="-0.0239"/>
                  <dgm:constr type="w" for="ch" forName="dotArrow4" refType="userD"/>
                  <dgm:constr type="h" for="ch" forName="dotArrow4" refType="userD"/>
                  <dgm:constr type="ctrX" for="ch" forName="dotArrow5" refType="w" fact="0.8225"/>
                  <dgm:constr type="ctrY" for="ch" forName="dotArrow5" refType="h" fact="-0.0099"/>
                  <dgm:constr type="w" for="ch" forName="dotArrow5" refType="userD"/>
                  <dgm:constr type="h" for="ch" forName="dotArrow5" refType="userD"/>
                  <dgm:constr type="ctrX" for="ch" forName="dotArrow6" refType="w" fact="0.7892"/>
                  <dgm:constr type="ctrY" for="ch" forName="dotArrow6" refType="h" fact="-0.0084"/>
                  <dgm:constr type="w" for="ch" forName="dotArrow6" refType="userD"/>
                  <dgm:constr type="h" for="ch" forName="dotArrow6" refType="userD"/>
                  <dgm:constr type="ctrX" for="ch" forName="dotArrow7" refType="w" fact="0.7892"/>
                  <dgm:constr type="ctrY" for="ch" forName="dotArrow7" refType="h" fact="0.0211"/>
                  <dgm:constr type="w" for="ch" forName="dotArrow7" refType="userD"/>
                  <dgm:constr type="h" for="ch" forName="dotArrow7" refType="userD"/>
                  <dgm:constr type="l" for="ch" forName="parTx1" refType="w" fact="0.2915"/>
                  <dgm:constr type="t" for="ch" forName="parTx1" refType="h" fact="0.8845"/>
                  <dgm:constr type="w" for="ch" forName="parTx1" refType="w" fact="0.2396"/>
                  <dgm:constr type="h" for="ch" forName="parTx1" refType="h" fact="0.0704"/>
                  <dgm:constr type="ctrX" for="ch" forName="picture1" refType="w" fact="0.2806"/>
                  <dgm:constr type="ctrY" for="ch" forName="picture1" refType="h" fact="0.8769"/>
                  <dgm:constr type="w" for="ch" forName="picture1" refType="w" fact="0.1111"/>
                  <dgm:constr type="h" for="ch" forName="picture1" refType="h" fact="0.1218"/>
                  <dgm:constr type="l" for="ch" forName="parTx2" refType="w" fact="0.5172"/>
                  <dgm:constr type="t" for="ch" forName="parTx2" refType="h" fact="0.7946"/>
                  <dgm:constr type="w" for="ch" forName="parTx2" refType="w" fact="0.2396"/>
                  <dgm:constr type="h" for="ch" forName="parTx2" refType="h" fact="0.0704"/>
                  <dgm:constr type="ctrX" for="ch" forName="picture2" refType="w" fact="0.5063"/>
                  <dgm:constr type="ctrY" for="ch" forName="picture2" refType="h" fact="0.787"/>
                  <dgm:constr type="w" for="ch" forName="picture2" refType="w" fact="0.1111"/>
                  <dgm:constr type="h" for="ch" forName="picture2" refType="h" fact="0.1218"/>
                  <dgm:constr type="l" for="ch" forName="parTx3" refType="w" fact="0.6285"/>
                  <dgm:constr type="t" for="ch" forName="parTx3" refType="h" fact="0.672"/>
                  <dgm:constr type="w" for="ch" forName="parTx3" refType="w" fact="0.2396"/>
                  <dgm:constr type="h" for="ch" forName="parTx3" refType="h" fact="0.0704"/>
                  <dgm:constr type="ctrX" for="ch" forName="picture3" refType="w" fact="0.6176"/>
                  <dgm:constr type="ctrY" for="ch" forName="picture3" refType="h" fact="0.6644"/>
                  <dgm:constr type="w" for="ch" forName="picture3" refType="w" fact="0.1111"/>
                  <dgm:constr type="h" for="ch" forName="picture3" refType="h" fact="0.1218"/>
                  <dgm:constr type="l" for="ch" forName="parTx4" refType="w" fact="0.6994"/>
                  <dgm:constr type="t" for="ch" forName="parTx4" refType="h" fact="0.5369"/>
                  <dgm:constr type="w" for="ch" forName="parTx4" refType="w" fact="0.2396"/>
                  <dgm:constr type="h" for="ch" forName="parTx4" refType="h" fact="0.0704"/>
                  <dgm:constr type="ctrX" for="ch" forName="picture4" refType="w" fact="0.6885"/>
                  <dgm:constr type="ctrY" for="ch" forName="picture4" refType="h" fact="0.5294"/>
                  <dgm:constr type="w" for="ch" forName="picture4" refType="w" fact="0.1111"/>
                  <dgm:constr type="h" for="ch" forName="picture4" refType="h" fact="0.1218"/>
                  <dgm:constr type="l" for="ch" forName="parTx5" refType="w" fact="0.75"/>
                  <dgm:constr type="t" for="ch" forName="parTx5" refType="h" fact="0.394"/>
                  <dgm:constr type="w" for="ch" forName="parTx5" refType="w" fact="0.2396"/>
                  <dgm:constr type="h" for="ch" forName="parTx5" refType="h" fact="0.0704"/>
                  <dgm:constr type="ctrX" for="ch" forName="picture5" refType="w" fact="0.7391"/>
                  <dgm:constr type="ctrY" for="ch" forName="picture5" refType="h" fact="0.3864"/>
                  <dgm:constr type="w" for="ch" forName="picture5" refType="w" fact="0.1111"/>
                  <dgm:constr type="h" for="ch" forName="picture5" refType="h" fact="0.1218"/>
                  <dgm:constr type="l" for="ch" forName="parTx6" refType="w" fact="0.7788"/>
                  <dgm:constr type="t" for="ch" forName="parTx6" refType="h" fact="0.252"/>
                  <dgm:constr type="w" for="ch" forName="parTx6" refType="w" fact="0.2396"/>
                  <dgm:constr type="h" for="ch" forName="parTx6" refType="h" fact="0.0704"/>
                  <dgm:constr type="ctrX" for="ch" forName="picture6" refType="w" fact="0.7679"/>
                  <dgm:constr type="ctrY" for="ch" forName="picture6" refType="h" fact="0.2444"/>
                  <dgm:constr type="w" for="ch" forName="picture6" refType="w" fact="0.1111"/>
                  <dgm:constr type="h" for="ch" forName="picture6" refType="h" fact="0.1218"/>
                  <dgm:constr type="l" for="ch" forName="parTx7" refType="w" fact="0.7945"/>
                  <dgm:constr type="t" for="ch" forName="parTx7" refType="h" fact="0.1151"/>
                  <dgm:constr type="w" for="ch" forName="parTx7" refType="w" fact="0.2396"/>
                  <dgm:constr type="h" for="ch" forName="parTx7" refType="h" fact="0.0704"/>
                  <dgm:constr type="ctrX" for="ch" forName="picture7" refType="w" fact="0.7836"/>
                  <dgm:constr type="ctrY" for="ch" forName="picture7" refType="h" fact="0.1075"/>
                  <dgm:constr type="w" for="ch" forName="picture7" refType="w" fact="0.1111"/>
                  <dgm:constr type="h" for="ch" forName="picture7" refType="h" fact="0.1218"/>
                </dgm:constrLst>
              </dgm:else>
            </dgm:choose>
          </dgm:if>
          <dgm:else name="Name68">
            <dgm:choose name="Name69">
              <dgm:if name="Name70" axis="des" func="maxDepth" op="gt" val="1">
                <dgm:alg type="composite">
                  <dgm:param type="ar" val="1.2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primFontSz" for="ch" forName="desTx7" refType="primFontSz" refFor="ch" refForName="desTx1" op="equ"/>
                  <dgm:constr type="userD" refType="w" fact="0.0097"/>
                  <dgm:constr type="ctrX" for="ch" forName="dot1" refType="w" fact="0.6091"/>
                  <dgm:constr type="ctrY" for="ch" forName="dot1" refType="h" fact="0.8342"/>
                  <dgm:constr type="w" for="ch" forName="dot1" refType="userD"/>
                  <dgm:constr type="h" for="ch" forName="dot1" refType="userD"/>
                  <dgm:constr type="ctrX" for="ch" forName="dot2" refType="w" fact="0.6279"/>
                  <dgm:constr type="ctrY" for="ch" forName="dot2" refType="h" fact="0.8448"/>
                  <dgm:constr type="w" for="ch" forName="dot2" refType="userD"/>
                  <dgm:constr type="h" for="ch" forName="dot2" refType="userD"/>
                  <dgm:constr type="ctrX" for="ch" forName="dot3" refType="w" fact="0.647"/>
                  <dgm:constr type="ctrY" for="ch" forName="dot3" refType="h" fact="0.8539"/>
                  <dgm:constr type="w" for="ch" forName="dot3" refType="userD"/>
                  <dgm:constr type="h" for="ch" forName="dot3" refType="userD"/>
                  <dgm:constr type="ctrX" for="ch" forName="dot4" refType="w" fact="0.6663"/>
                  <dgm:constr type="ctrY" for="ch" forName="dot4" refType="h" fact="0.8615"/>
                  <dgm:constr type="w" for="ch" forName="dot4" refType="userD"/>
                  <dgm:constr type="h" for="ch" forName="dot4" refType="userD"/>
                  <dgm:constr type="ctrX" for="ch" forName="dot5" refType="w" fact="0.6858"/>
                  <dgm:constr type="ctrY" for="ch" forName="dot5" refType="h" fact="0.8676"/>
                  <dgm:constr type="w" for="ch" forName="dot5" refType="userD"/>
                  <dgm:constr type="h" for="ch" forName="dot5" refType="userD"/>
                  <dgm:constr type="ctrX" for="ch" forName="dot6" refType="w" fact="0.4912"/>
                  <dgm:constr type="ctrY" for="ch" forName="dot6" refType="h" fact="0.7255"/>
                  <dgm:constr type="w" for="ch" forName="dot6" refType="userD"/>
                  <dgm:constr type="h" for="ch" forName="dot6" refType="userD"/>
                  <dgm:constr type="ctrX" for="ch" forName="dot7" refType="w" fact="0.5074"/>
                  <dgm:constr type="ctrY" for="ch" forName="dot7" refType="h" fact="0.7454"/>
                  <dgm:constr type="w" for="ch" forName="dot7" refType="userD"/>
                  <dgm:constr type="h" for="ch" forName="dot7" refType="userD"/>
                  <dgm:constr type="ctrX" for="ch" forName="dot8" refType="w" fact="0.4164"/>
                  <dgm:constr type="ctrY" for="ch" forName="dot8" refType="h" fact="0.6026"/>
                  <dgm:constr type="w" for="ch" forName="dot8" refType="userD"/>
                  <dgm:constr type="h" for="ch" forName="dot8" refType="userD"/>
                  <dgm:constr type="ctrX" for="ch" forName="dot9" refType="w" fact="0.3629"/>
                  <dgm:constr type="ctrY" for="ch" forName="dot9" refType="h" fact="0.4632"/>
                  <dgm:constr type="w" for="ch" forName="dot9" refType="userD"/>
                  <dgm:constr type="h" for="ch" forName="dot9" refType="userD"/>
                  <dgm:constr type="ctrX" for="ch" forName="dot10" refType="w" fact="0.3299"/>
                  <dgm:constr type="ctrY" for="ch" forName="dot10" refType="h" fact="0.3187"/>
                  <dgm:constr type="w" for="ch" forName="dot10" refType="userD"/>
                  <dgm:constr type="h" for="ch" forName="dot10" refType="userD"/>
                  <dgm:constr type="ctrX" for="ch" forName="dot11" refType="w" fact="0.3147"/>
                  <dgm:constr type="ctrY" for="ch" forName="dot11" refType="h" fact="0.1763"/>
                  <dgm:constr type="w" for="ch" forName="dot11" refType="userD"/>
                  <dgm:constr type="h" for="ch" forName="dot11" refType="userD"/>
                  <dgm:constr type="ctrX" for="ch" forName="dotArrow1" refType="w" fact="0.3373"/>
                  <dgm:constr type="ctrY" for="ch" forName="dotArrow1" refType="h" fact="-0.0099"/>
                  <dgm:constr type="w" for="ch" forName="dotArrow1" refType="userD"/>
                  <dgm:constr type="h" for="ch" forName="dotArrow1" refType="userD"/>
                  <dgm:constr type="ctrX" for="ch" forName="dotArrow2" refType="w" fact="0.3227"/>
                  <dgm:constr type="ctrY" for="ch" forName="dotArrow2" refType="h" fact="-0.0239"/>
                  <dgm:constr type="w" for="ch" forName="dotArrow2" refType="userD"/>
                  <dgm:constr type="h" for="ch" forName="dotArrow2" refType="userD"/>
                  <dgm:constr type="ctrX" for="ch" forName="dotArrow3" refType="w" fact="0.3081"/>
                  <dgm:constr type="ctrY" for="ch" forName="dotArrow3" refType="h" fact="-0.0378"/>
                  <dgm:constr type="w" for="ch" forName="dotArrow3" refType="userD"/>
                  <dgm:constr type="h" for="ch" forName="dotArrow3" refType="userD"/>
                  <dgm:constr type="ctrX" for="ch" forName="dotArrow4" refType="w" fact="0.2935"/>
                  <dgm:constr type="ctrY" for="ch" forName="dotArrow4" refType="h" fact="-0.0239"/>
                  <dgm:constr type="w" for="ch" forName="dotArrow4" refType="userD"/>
                  <dgm:constr type="h" for="ch" forName="dotArrow4" refType="userD"/>
                  <dgm:constr type="ctrX" for="ch" forName="dotArrow5" refType="w" fact="0.2788"/>
                  <dgm:constr type="ctrY" for="ch" forName="dotArrow5" refType="h" fact="-0.0099"/>
                  <dgm:constr type="w" for="ch" forName="dotArrow5" refType="userD"/>
                  <dgm:constr type="h" for="ch" forName="dotArrow5" refType="userD"/>
                  <dgm:constr type="ctrX" for="ch" forName="dotArrow6" refType="w" fact="0.3081"/>
                  <dgm:constr type="ctrY" for="ch" forName="dotArrow6" refType="h" fact="-0.0084"/>
                  <dgm:constr type="w" for="ch" forName="dotArrow6" refType="userD"/>
                  <dgm:constr type="h" for="ch" forName="dotArrow6" refType="userD"/>
                  <dgm:constr type="ctrX" for="ch" forName="dotArrow7" refType="w" fact="0.3081"/>
                  <dgm:constr type="ctrY" for="ch" forName="dotArrow7" refType="h" fact="0.0211"/>
                  <dgm:constr type="w" for="ch" forName="dotArrow7" refType="userD"/>
                  <dgm:constr type="h" for="ch" forName="dotArrow7" refType="userD"/>
                  <dgm:constr type="r" for="ch" forName="parTx1" refType="w" fact="0.7444"/>
                  <dgm:constr type="t" for="ch" forName="parTx1" refType="h" fact="0.8856"/>
                  <dgm:constr type="w" for="ch" forName="parTx1" refType="w" fact="0.2101"/>
                  <dgm:constr type="h" for="ch" forName="parTx1" refType="h" fact="0.0704"/>
                  <dgm:constr type="ctrX" for="ch" forName="picture1" refType="w" fact="0.754"/>
                  <dgm:constr type="ctrY" for="ch" forName="picture1" refType="h" fact="0.8769"/>
                  <dgm:constr type="w" for="ch" forName="picture1" refType="w" fact="0.0974"/>
                  <dgm:constr type="h" for="ch" forName="picture1" refType="h" fact="0.1218"/>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5465"/>
                  <dgm:constr type="t" for="ch" forName="parTx2" refType="h" fact="0.7956"/>
                  <dgm:constr type="w" for="ch" forName="parTx2" refType="w" fact="0.2101"/>
                  <dgm:constr type="h" for="ch" forName="parTx2" refType="h" fact="0.0704"/>
                  <dgm:constr type="ctrX" for="ch" forName="picture2" refType="w" fact="0.5561"/>
                  <dgm:constr type="ctrY" for="ch" forName="picture2" refType="h" fact="0.787"/>
                  <dgm:constr type="w" for="ch" forName="picture2" refType="w" fact="0.0974"/>
                  <dgm:constr type="h" for="ch" forName="picture2" refType="h" fact="0.1218"/>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489"/>
                  <dgm:constr type="t" for="ch" forName="parTx3" refType="h" fact="0.673"/>
                  <dgm:constr type="w" for="ch" forName="parTx3" refType="w" fact="0.2101"/>
                  <dgm:constr type="h" for="ch" forName="parTx3" refType="h" fact="0.0704"/>
                  <dgm:constr type="ctrX" for="ch" forName="picture3" refType="w" fact="0.4585"/>
                  <dgm:constr type="ctrY" for="ch" forName="picture3" refType="h" fact="0.6644"/>
                  <dgm:constr type="w" for="ch" forName="picture3" refType="w" fact="0.0974"/>
                  <dgm:constr type="h" for="ch" forName="picture3" refType="h" fact="0.1218"/>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3868"/>
                  <dgm:constr type="t" for="ch" forName="parTx4" refType="h" fact="0.538"/>
                  <dgm:constr type="w" for="ch" forName="parTx4" refType="w" fact="0.2101"/>
                  <dgm:constr type="h" for="ch" forName="parTx4" refType="h" fact="0.0704"/>
                  <dgm:constr type="ctrX" for="ch" forName="picture4" refType="w" fact="0.3963"/>
                  <dgm:constr type="ctrY" for="ch" forName="picture4" refType="h" fact="0.5294"/>
                  <dgm:constr type="w" for="ch" forName="picture4" refType="w" fact="0.0974"/>
                  <dgm:constr type="h" for="ch" forName="picture4" refType="h" fact="0.1218"/>
                  <dgm:constr type="r" for="ch" forName="desTx4" refType="l" refFor="ch" refForName="parTx4"/>
                  <dgm:constr type="l" for="ch" forName="desTx4"/>
                  <dgm:constr type="t" for="ch" forName="desTx4" refType="t" refFor="ch" refForName="parTx4"/>
                  <dgm:constr type="h" for="ch" forName="desTx4" refType="h" refFor="ch" refForName="parTx4"/>
                  <dgm:constr type="r" for="ch" forName="parTx5" refType="w" fact="0.3424"/>
                  <dgm:constr type="t" for="ch" forName="parTx5" refType="h" fact="0.3951"/>
                  <dgm:constr type="w" for="ch" forName="parTx5" refType="w" fact="0.2101"/>
                  <dgm:constr type="h" for="ch" forName="parTx5" refType="h" fact="0.0704"/>
                  <dgm:constr type="ctrX" for="ch" forName="picture5" refType="w" fact="0.352"/>
                  <dgm:constr type="ctrY" for="ch" forName="picture5" refType="h" fact="0.3864"/>
                  <dgm:constr type="w" for="ch" forName="picture5" refType="w" fact="0.0974"/>
                  <dgm:constr type="h" for="ch" forName="picture5" refType="h" fact="0.1218"/>
                  <dgm:constr type="r" for="ch" forName="desTx5" refType="l" refFor="ch" refForName="parTx5"/>
                  <dgm:constr type="l" for="ch" forName="desTx5"/>
                  <dgm:constr type="t" for="ch" forName="desTx5" refType="t" refFor="ch" refForName="parTx5"/>
                  <dgm:constr type="h" for="ch" forName="desTx5" refType="h" refFor="ch" refForName="parTx5"/>
                  <dgm:constr type="r" for="ch" forName="parTx6" refType="w" fact="0.3172"/>
                  <dgm:constr type="t" for="ch" forName="parTx6" refType="h" fact="0.2531"/>
                  <dgm:constr type="w" for="ch" forName="parTx6" refType="w" fact="0.2101"/>
                  <dgm:constr type="h" for="ch" forName="parTx6" refType="h" fact="0.0704"/>
                  <dgm:constr type="ctrX" for="ch" forName="picture6" refType="w" fact="0.3267"/>
                  <dgm:constr type="ctrY" for="ch" forName="picture6" refType="h" fact="0.2444"/>
                  <dgm:constr type="w" for="ch" forName="picture6" refType="w" fact="0.0974"/>
                  <dgm:constr type="h" for="ch" forName="picture6" refType="h" fact="0.1218"/>
                  <dgm:constr type="r" for="ch" forName="desTx6" refType="l" refFor="ch" refForName="parTx6"/>
                  <dgm:constr type="l" for="ch" forName="desTx6"/>
                  <dgm:constr type="t" for="ch" forName="desTx6" refType="t" refFor="ch" refForName="parTx6"/>
                  <dgm:constr type="h" for="ch" forName="desTx6" refType="h" refFor="ch" refForName="parTx6"/>
                  <dgm:constr type="r" for="ch" forName="parTx7" refType="w" fact="0.3034"/>
                  <dgm:constr type="t" for="ch" forName="parTx7" refType="h" fact="0.1162"/>
                  <dgm:constr type="w" for="ch" forName="parTx7" refType="w" fact="0.2101"/>
                  <dgm:constr type="h" for="ch" forName="parTx7" refType="h" fact="0.0704"/>
                  <dgm:constr type="ctrX" for="ch" forName="picture7" refType="w" fact="0.3129"/>
                  <dgm:constr type="ctrY" for="ch" forName="picture7" refType="h" fact="0.1075"/>
                  <dgm:constr type="w" for="ch" forName="picture7" refType="w" fact="0.0974"/>
                  <dgm:constr type="h" for="ch" forName="picture7" refType="h" fact="0.1218"/>
                  <dgm:constr type="r" for="ch" forName="desTx7" refType="l" refFor="ch" refForName="parTx7"/>
                  <dgm:constr type="l" for="ch" forName="desTx7"/>
                  <dgm:constr type="t" for="ch" forName="desTx7" refType="t" refFor="ch" refForName="parTx7"/>
                  <dgm:constr type="h" for="ch" forName="desTx7" refType="h" refFor="ch" refForName="parTx7"/>
                </dgm:constrLst>
              </dgm:if>
              <dgm:else name="Name71">
                <dgm:alg type="composite">
                  <dgm:param type="ar" val="1.096"/>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userD" refType="w" fact="0.0111"/>
                  <dgm:constr type="ctrX" for="ch" forName="dot1" refType="w" fact="0.5541"/>
                  <dgm:constr type="ctrY" for="ch" forName="dot1" refType="h" fact="0.8342"/>
                  <dgm:constr type="w" for="ch" forName="dot1" refType="userD"/>
                  <dgm:constr type="h" for="ch" forName="dot1" refType="userD"/>
                  <dgm:constr type="ctrX" for="ch" forName="dot2" refType="w" fact="0.5756"/>
                  <dgm:constr type="ctrY" for="ch" forName="dot2" refType="h" fact="0.8448"/>
                  <dgm:constr type="w" for="ch" forName="dot2" refType="userD"/>
                  <dgm:constr type="h" for="ch" forName="dot2" refType="userD"/>
                  <dgm:constr type="ctrX" for="ch" forName="dot3" refType="w" fact="0.5974"/>
                  <dgm:constr type="ctrY" for="ch" forName="dot3" refType="h" fact="0.8539"/>
                  <dgm:constr type="w" for="ch" forName="dot3" refType="userD"/>
                  <dgm:constr type="h" for="ch" forName="dot3" refType="userD"/>
                  <dgm:constr type="ctrX" for="ch" forName="dot4" refType="w" fact="0.6194"/>
                  <dgm:constr type="ctrY" for="ch" forName="dot4" refType="h" fact="0.8615"/>
                  <dgm:constr type="w" for="ch" forName="dot4" refType="userD"/>
                  <dgm:constr type="h" for="ch" forName="dot4" refType="userD"/>
                  <dgm:constr type="ctrX" for="ch" forName="dot5" refType="w" fact="0.6416"/>
                  <dgm:constr type="ctrY" for="ch" forName="dot5" refType="h" fact="0.8676"/>
                  <dgm:constr type="w" for="ch" forName="dot5" refType="userD"/>
                  <dgm:constr type="h" for="ch" forName="dot5" refType="userD"/>
                  <dgm:constr type="ctrX" for="ch" forName="dot6" refType="w" fact="0.4197"/>
                  <dgm:constr type="ctrY" for="ch" forName="dot6" refType="h" fact="0.7255"/>
                  <dgm:constr type="w" for="ch" forName="dot6" refType="userD"/>
                  <dgm:constr type="h" for="ch" forName="dot6" refType="userD"/>
                  <dgm:constr type="ctrX" for="ch" forName="dot7" refType="w" fact="0.4382"/>
                  <dgm:constr type="ctrY" for="ch" forName="dot7" refType="h" fact="0.7454"/>
                  <dgm:constr type="w" for="ch" forName="dot7" refType="userD"/>
                  <dgm:constr type="h" for="ch" forName="dot7" refType="userD"/>
                  <dgm:constr type="ctrX" for="ch" forName="dot8" refType="w" fact="0.3344"/>
                  <dgm:constr type="ctrY" for="ch" forName="dot8" refType="h" fact="0.6026"/>
                  <dgm:constr type="w" for="ch" forName="dot8" refType="userD"/>
                  <dgm:constr type="h" for="ch" forName="dot8" refType="userD"/>
                  <dgm:constr type="ctrX" for="ch" forName="dot9" refType="w" fact="0.2734"/>
                  <dgm:constr type="ctrY" for="ch" forName="dot9" refType="h" fact="0.4632"/>
                  <dgm:constr type="w" for="ch" forName="dot9" refType="userD"/>
                  <dgm:constr type="h" for="ch" forName="dot9" refType="userD"/>
                  <dgm:constr type="ctrX" for="ch" forName="dot10" refType="w" fact="0.2357"/>
                  <dgm:constr type="ctrY" for="ch" forName="dot10" refType="h" fact="0.3187"/>
                  <dgm:constr type="w" for="ch" forName="dot10" refType="userD"/>
                  <dgm:constr type="h" for="ch" forName="dot10" refType="userD"/>
                  <dgm:constr type="ctrX" for="ch" forName="dot11" refType="w" fact="0.2184"/>
                  <dgm:constr type="ctrY" for="ch" forName="dot11" refType="h" fact="0.1763"/>
                  <dgm:constr type="w" for="ch" forName="dot11" refType="userD"/>
                  <dgm:constr type="h" for="ch" forName="dot11" refType="userD"/>
                  <dgm:constr type="ctrX" for="ch" forName="dotArrow1" refType="w" fact="0.2442"/>
                  <dgm:constr type="ctrY" for="ch" forName="dotArrow1" refType="h" fact="-0.0099"/>
                  <dgm:constr type="w" for="ch" forName="dotArrow1" refType="userD"/>
                  <dgm:constr type="h" for="ch" forName="dotArrow1" refType="userD"/>
                  <dgm:constr type="ctrX" for="ch" forName="dotArrow2" refType="w" fact="0.2275"/>
                  <dgm:constr type="ctrY" for="ch" forName="dotArrow2" refType="h" fact="-0.0239"/>
                  <dgm:constr type="w" for="ch" forName="dotArrow2" refType="userD"/>
                  <dgm:constr type="h" for="ch" forName="dotArrow2" refType="userD"/>
                  <dgm:constr type="ctrX" for="ch" forName="dotArrow3" refType="w" fact="0.2108"/>
                  <dgm:constr type="ctrY" for="ch" forName="dotArrow3" refType="h" fact="-0.0378"/>
                  <dgm:constr type="w" for="ch" forName="dotArrow3" refType="userD"/>
                  <dgm:constr type="h" for="ch" forName="dotArrow3" refType="userD"/>
                  <dgm:constr type="ctrX" for="ch" forName="dotArrow4" refType="w" fact="0.1942"/>
                  <dgm:constr type="ctrY" for="ch" forName="dotArrow4" refType="h" fact="-0.0239"/>
                  <dgm:constr type="w" for="ch" forName="dotArrow4" refType="userD"/>
                  <dgm:constr type="h" for="ch" forName="dotArrow4" refType="userD"/>
                  <dgm:constr type="ctrX" for="ch" forName="dotArrow5" refType="w" fact="0.1775"/>
                  <dgm:constr type="ctrY" for="ch" forName="dotArrow5" refType="h" fact="-0.0099"/>
                  <dgm:constr type="w" for="ch" forName="dotArrow5" refType="userD"/>
                  <dgm:constr type="h" for="ch" forName="dotArrow5" refType="userD"/>
                  <dgm:constr type="ctrX" for="ch" forName="dotArrow6" refType="w" fact="0.2108"/>
                  <dgm:constr type="ctrY" for="ch" forName="dotArrow6" refType="h" fact="-0.0084"/>
                  <dgm:constr type="w" for="ch" forName="dotArrow6" refType="userD"/>
                  <dgm:constr type="h" for="ch" forName="dotArrow6" refType="userD"/>
                  <dgm:constr type="ctrX" for="ch" forName="dotArrow7" refType="w" fact="0.2108"/>
                  <dgm:constr type="ctrY" for="ch" forName="dotArrow7" refType="h" fact="0.0211"/>
                  <dgm:constr type="w" for="ch" forName="dotArrow7" refType="userD"/>
                  <dgm:constr type="h" for="ch" forName="dotArrow7" refType="userD"/>
                  <dgm:constr type="r" for="ch" forName="parTx1" refType="w" fact="0.7085"/>
                  <dgm:constr type="t" for="ch" forName="parTx1" refType="h" fact="0.8845"/>
                  <dgm:constr type="w" for="ch" forName="parTx1" refType="w" fact="0.2396"/>
                  <dgm:constr type="h" for="ch" forName="parTx1" refType="h" fact="0.0704"/>
                  <dgm:constr type="ctrX" for="ch" forName="picture1" refType="w" fact="0.7194"/>
                  <dgm:constr type="ctrY" for="ch" forName="picture1" refType="h" fact="0.8769"/>
                  <dgm:constr type="w" for="ch" forName="picture1" refType="w" fact="0.1111"/>
                  <dgm:constr type="h" for="ch" forName="picture1" refType="h" fact="0.1218"/>
                  <dgm:constr type="r" for="ch" forName="parTx2" refType="w" fact="0.4828"/>
                  <dgm:constr type="t" for="ch" forName="parTx2" refType="h" fact="0.7946"/>
                  <dgm:constr type="w" for="ch" forName="parTx2" refType="w" fact="0.2396"/>
                  <dgm:constr type="h" for="ch" forName="parTx2" refType="h" fact="0.0704"/>
                  <dgm:constr type="ctrX" for="ch" forName="picture2" refType="w" fact="0.4937"/>
                  <dgm:constr type="ctrY" for="ch" forName="picture2" refType="h" fact="0.787"/>
                  <dgm:constr type="w" for="ch" forName="picture2" refType="w" fact="0.1111"/>
                  <dgm:constr type="h" for="ch" forName="picture2" refType="h" fact="0.1218"/>
                  <dgm:constr type="r" for="ch" forName="parTx3" refType="w" fact="0.3715"/>
                  <dgm:constr type="t" for="ch" forName="parTx3" refType="h" fact="0.672"/>
                  <dgm:constr type="w" for="ch" forName="parTx3" refType="w" fact="0.2396"/>
                  <dgm:constr type="h" for="ch" forName="parTx3" refType="h" fact="0.0704"/>
                  <dgm:constr type="ctrX" for="ch" forName="picture3" refType="w" fact="0.3824"/>
                  <dgm:constr type="ctrY" for="ch" forName="picture3" refType="h" fact="0.6644"/>
                  <dgm:constr type="w" for="ch" forName="picture3" refType="w" fact="0.1111"/>
                  <dgm:constr type="h" for="ch" forName="picture3" refType="h" fact="0.1218"/>
                  <dgm:constr type="r" for="ch" forName="parTx4" refType="w" fact="0.3006"/>
                  <dgm:constr type="t" for="ch" forName="parTx4" refType="h" fact="0.5369"/>
                  <dgm:constr type="w" for="ch" forName="parTx4" refType="w" fact="0.2396"/>
                  <dgm:constr type="h" for="ch" forName="parTx4" refType="h" fact="0.0704"/>
                  <dgm:constr type="ctrX" for="ch" forName="picture4" refType="w" fact="0.3115"/>
                  <dgm:constr type="ctrY" for="ch" forName="picture4" refType="h" fact="0.5294"/>
                  <dgm:constr type="w" for="ch" forName="picture4" refType="w" fact="0.1111"/>
                  <dgm:constr type="h" for="ch" forName="picture4" refType="h" fact="0.1218"/>
                  <dgm:constr type="r" for="ch" forName="parTx5" refType="w" fact="0.25"/>
                  <dgm:constr type="t" for="ch" forName="parTx5" refType="h" fact="0.394"/>
                  <dgm:constr type="w" for="ch" forName="parTx5" refType="w" fact="0.2396"/>
                  <dgm:constr type="h" for="ch" forName="parTx5" refType="h" fact="0.0704"/>
                  <dgm:constr type="ctrX" for="ch" forName="picture5" refType="w" fact="0.2609"/>
                  <dgm:constr type="ctrY" for="ch" forName="picture5" refType="h" fact="0.3864"/>
                  <dgm:constr type="w" for="ch" forName="picture5" refType="w" fact="0.1111"/>
                  <dgm:constr type="h" for="ch" forName="picture5" refType="h" fact="0.1218"/>
                  <dgm:constr type="r" for="ch" forName="parTx6" refType="w" fact="0.2212"/>
                  <dgm:constr type="t" for="ch" forName="parTx6" refType="h" fact="0.252"/>
                  <dgm:constr type="w" for="ch" forName="parTx6" refType="w" fact="0.2396"/>
                  <dgm:constr type="h" for="ch" forName="parTx6" refType="h" fact="0.0704"/>
                  <dgm:constr type="ctrX" for="ch" forName="picture6" refType="w" fact="0.2321"/>
                  <dgm:constr type="ctrY" for="ch" forName="picture6" refType="h" fact="0.2444"/>
                  <dgm:constr type="w" for="ch" forName="picture6" refType="w" fact="0.1111"/>
                  <dgm:constr type="h" for="ch" forName="picture6" refType="h" fact="0.1218"/>
                  <dgm:constr type="r" for="ch" forName="parTx7" refType="w" fact="0.2055"/>
                  <dgm:constr type="t" for="ch" forName="parTx7" refType="h" fact="0.1151"/>
                  <dgm:constr type="w" for="ch" forName="parTx7" refType="w" fact="0.2396"/>
                  <dgm:constr type="h" for="ch" forName="parTx7" refType="h" fact="0.0704"/>
                  <dgm:constr type="ctrX" for="ch" forName="picture7" refType="w" fact="0.2164"/>
                  <dgm:constr type="ctrY" for="ch" forName="picture7" refType="h" fact="0.1075"/>
                  <dgm:constr type="w" for="ch" forName="picture7" refType="w" fact="0.1111"/>
                  <dgm:constr type="h" for="ch" forName="picture7" refType="h" fact="0.1218"/>
                </dgm:constrLst>
              </dgm:else>
            </dgm:choose>
          </dgm:else>
        </dgm:choose>
      </dgm:else>
    </dgm:choose>
    <dgm:forEach name="wrapper" axis="self" ptType="parTrans">
      <dgm:forEach name="wrapper2" axis="self" ptType="sibTrans" st="2">
        <dgm:forEach name="imageRepeat" axis="self">
          <dgm:layoutNode name="imageRepeatNode" styleLbl="fgImgPlace1">
            <dgm:alg type="sp"/>
            <dgm:shape xmlns:r="http://schemas.openxmlformats.org/officeDocument/2006/relationships" type="ellipse" r:blip="" blipPhldr="1">
              <dgm:adjLst/>
            </dgm:shape>
            <dgm:presOf axis="self"/>
          </dgm:layoutNode>
        </dgm:forEach>
      </dgm:forEach>
    </dgm:forEach>
    <dgm:choose name="Name72">
      <dgm:if name="Name73" axis="ch" ptType="node" func="cnt" op="gte" val="2">
        <dgm:layoutNode name="dot1" styleLbl="alignNode1">
          <dgm:alg type="sp"/>
          <dgm:shape xmlns:r="http://schemas.openxmlformats.org/officeDocument/2006/relationships" type="ellipse" r:blip="">
            <dgm:adjLst/>
          </dgm:shape>
          <dgm:presOf/>
        </dgm:layoutNode>
        <dgm:layoutNode name="dot2" styleLbl="alignNode1">
          <dgm:alg type="sp"/>
          <dgm:shape xmlns:r="http://schemas.openxmlformats.org/officeDocument/2006/relationships" type="ellipse" r:blip="">
            <dgm:adjLst/>
          </dgm:shape>
          <dgm:presOf/>
        </dgm:layoutNode>
        <dgm:layoutNode name="dot3" styleLbl="alignNode1">
          <dgm:alg type="sp"/>
          <dgm:shape xmlns:r="http://schemas.openxmlformats.org/officeDocument/2006/relationships" type="ellipse" r:blip="">
            <dgm:adjLst/>
          </dgm:shape>
          <dgm:presOf/>
        </dgm:layoutNode>
      </dgm:if>
      <dgm:else name="Name74"/>
    </dgm:choose>
    <dgm:choose name="Name75">
      <dgm:if name="Name76" axis="ch" ptType="node" func="cnt" op="gte" val="3">
        <dgm:layoutNode name="dot4" styleLbl="alignNode1">
          <dgm:alg type="sp"/>
          <dgm:shape xmlns:r="http://schemas.openxmlformats.org/officeDocument/2006/relationships" type="ellipse" r:blip="">
            <dgm:adjLst/>
          </dgm:shape>
          <dgm:presOf/>
        </dgm:layoutNode>
        <dgm:layoutNode name="dot5" styleLbl="alignNode1">
          <dgm:alg type="sp"/>
          <dgm:shape xmlns:r="http://schemas.openxmlformats.org/officeDocument/2006/relationships" type="ellipse" r:blip="">
            <dgm:adjLst/>
          </dgm:shape>
          <dgm:presOf/>
        </dgm:layoutNode>
      </dgm:if>
      <dgm:else name="Name77"/>
    </dgm:choose>
    <dgm:choose name="Name78">
      <dgm:if name="Name79" axis="ch" ptType="node" func="cnt" op="gte" val="4">
        <dgm:layoutNode name="dot6" styleLbl="alignNode1">
          <dgm:alg type="sp"/>
          <dgm:shape xmlns:r="http://schemas.openxmlformats.org/officeDocument/2006/relationships" type="ellipse" r:blip="">
            <dgm:adjLst/>
          </dgm:shape>
          <dgm:presOf/>
        </dgm:layoutNode>
      </dgm:if>
      <dgm:else name="Name80"/>
    </dgm:choose>
    <dgm:choose name="Name81">
      <dgm:if name="Name82" axis="ch" ptType="node" func="cnt" op="gte" val="5">
        <dgm:layoutNode name="dot7" styleLbl="alignNode1">
          <dgm:alg type="sp"/>
          <dgm:shape xmlns:r="http://schemas.openxmlformats.org/officeDocument/2006/relationships" type="ellipse" r:blip="">
            <dgm:adjLst/>
          </dgm:shape>
          <dgm:presOf/>
        </dgm:layoutNode>
        <dgm:layoutNode name="dot8" styleLbl="alignNode1">
          <dgm:alg type="sp"/>
          <dgm:shape xmlns:r="http://schemas.openxmlformats.org/officeDocument/2006/relationships" type="ellipse" r:blip="">
            <dgm:adjLst/>
          </dgm:shape>
          <dgm:presOf/>
        </dgm:layoutNode>
      </dgm:if>
      <dgm:else name="Name83"/>
    </dgm:choose>
    <dgm:choose name="Name84">
      <dgm:if name="Name85" axis="ch" ptType="node" func="cnt" op="gte" val="6">
        <dgm:layoutNode name="dot9" styleLbl="alignNode1">
          <dgm:alg type="sp"/>
          <dgm:shape xmlns:r="http://schemas.openxmlformats.org/officeDocument/2006/relationships" type="ellipse" r:blip="">
            <dgm:adjLst/>
          </dgm:shape>
          <dgm:presOf/>
        </dgm:layoutNode>
        <dgm:layoutNode name="dot10" styleLbl="alignNode1">
          <dgm:alg type="sp"/>
          <dgm:shape xmlns:r="http://schemas.openxmlformats.org/officeDocument/2006/relationships" type="ellipse" r:blip="">
            <dgm:adjLst/>
          </dgm:shape>
          <dgm:presOf/>
        </dgm:layoutNode>
      </dgm:if>
      <dgm:else name="Name86"/>
    </dgm:choose>
    <dgm:choose name="Name87">
      <dgm:if name="Name88" axis="ch" ptType="node" func="cnt" op="gte" val="7">
        <dgm:layoutNode name="dot11" styleLbl="alignNode1">
          <dgm:alg type="sp"/>
          <dgm:shape xmlns:r="http://schemas.openxmlformats.org/officeDocument/2006/relationships" type="ellipse" r:blip="">
            <dgm:adjLst/>
          </dgm:shape>
          <dgm:presOf/>
        </dgm:layoutNode>
      </dgm:if>
      <dgm:else name="Name89"/>
    </dgm:choose>
    <dgm:choose name="Name90">
      <dgm:if name="Name91" axis="ch" ptType="node" func="cnt" op="gte" val="2">
        <dgm:layoutNode name="dotArrow1" styleLbl="alignNode1">
          <dgm:alg type="sp"/>
          <dgm:shape xmlns:r="http://schemas.openxmlformats.org/officeDocument/2006/relationships" type="ellipse" r:blip="">
            <dgm:adjLst/>
          </dgm:shape>
          <dgm:presOf/>
        </dgm:layoutNode>
        <dgm:layoutNode name="dotArrow2" styleLbl="alignNode1">
          <dgm:alg type="sp"/>
          <dgm:shape xmlns:r="http://schemas.openxmlformats.org/officeDocument/2006/relationships" type="ellipse" r:blip="">
            <dgm:adjLst/>
          </dgm:shape>
          <dgm:presOf/>
        </dgm:layoutNode>
        <dgm:layoutNode name="dotArrow3" styleLbl="alignNode1">
          <dgm:alg type="sp"/>
          <dgm:shape xmlns:r="http://schemas.openxmlformats.org/officeDocument/2006/relationships" type="ellipse" r:blip="">
            <dgm:adjLst/>
          </dgm:shape>
          <dgm:presOf/>
        </dgm:layoutNode>
        <dgm:layoutNode name="dotArrow4" styleLbl="alignNode1">
          <dgm:alg type="sp"/>
          <dgm:shape xmlns:r="http://schemas.openxmlformats.org/officeDocument/2006/relationships" type="ellipse" r:blip="">
            <dgm:adjLst/>
          </dgm:shape>
          <dgm:presOf/>
        </dgm:layoutNode>
        <dgm:layoutNode name="dotArrow5" styleLbl="alignNode1">
          <dgm:alg type="sp"/>
          <dgm:shape xmlns:r="http://schemas.openxmlformats.org/officeDocument/2006/relationships" type="ellipse" r:blip="">
            <dgm:adjLst/>
          </dgm:shape>
          <dgm:presOf/>
        </dgm:layoutNode>
        <dgm:layoutNode name="dotArrow6" styleLbl="alignNode1">
          <dgm:alg type="sp"/>
          <dgm:shape xmlns:r="http://schemas.openxmlformats.org/officeDocument/2006/relationships" type="ellipse" r:blip="">
            <dgm:adjLst/>
          </dgm:shape>
          <dgm:presOf/>
        </dgm:layoutNode>
        <dgm:layoutNode name="dotArrow7" styleLbl="alignNode1">
          <dgm:alg type="sp"/>
          <dgm:shape xmlns:r="http://schemas.openxmlformats.org/officeDocument/2006/relationships" type="ellipse" r:blip="">
            <dgm:adjLst/>
          </dgm:shape>
          <dgm:presOf/>
        </dgm:layoutNode>
      </dgm:if>
      <dgm:else name="Name92"/>
    </dgm:choose>
    <dgm:forEach name="Name93" axis="ch" ptType="node" cnt="1">
      <dgm:layoutNode name="parTx1">
        <dgm:choose name="Name94">
          <dgm:if name="Name95" func="var" arg="dir" op="equ" val="norm">
            <dgm:alg type="tx">
              <dgm:param type="parTxLTRAlign" val="l"/>
              <dgm:param type="parTxRTLAlign" val="r"/>
            </dgm:alg>
          </dgm:if>
          <dgm:else name="Name96">
            <dgm:alg type="tx">
              <dgm:param type="parTxLTRAlign" val="r"/>
              <dgm:param type="parTxRTLAlign" val="l"/>
            </dgm:alg>
          </dgm:else>
        </dgm:choose>
        <dgm:shape xmlns:r="http://schemas.openxmlformats.org/officeDocument/2006/relationships" type="roundRect" r:blip="">
          <dgm:adjLst/>
        </dgm:shape>
        <dgm:presOf axis="self" ptType="node"/>
        <dgm:choose name="Name97">
          <dgm:if name="Name98" func="var" arg="dir" op="equ" val="norm">
            <dgm:constrLst>
              <dgm:constr type="lMarg" refType="w" fact="0.6"/>
              <dgm:constr type="rMarg" refType="primFontSz" fact="0.3"/>
              <dgm:constr type="tMarg" refType="primFontSz" fact="0.3"/>
              <dgm:constr type="bMarg" refType="primFontSz" fact="0.3"/>
            </dgm:constrLst>
          </dgm:if>
          <dgm:else name="Name99">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00">
        <dgm:if name="Name101" axis="ch" ptType="node" func="cnt" op="gte" val="1">
          <dgm:layoutNode name="desTx1" styleLbl="revTx">
            <dgm:varLst>
              <dgm:bulletEnabled val="1"/>
            </dgm:varLst>
            <dgm:choose name="Name102">
              <dgm:if name="Name103" func="var" arg="dir" op="equ" val="norm">
                <dgm:choose name="Name104">
                  <dgm:if name="Name105" axis="ch" ptType="node" func="cnt" op="gte" val="2">
                    <dgm:alg type="tx">
                      <dgm:param type="parTxLTRAlign" val="l"/>
                      <dgm:param type="parTxRTLAlign" val="l"/>
                      <dgm:param type="stBulletLvl" val="1"/>
                    </dgm:alg>
                  </dgm:if>
                  <dgm:else name="Name106">
                    <dgm:alg type="tx">
                      <dgm:param type="parTxLTRAlign" val="l"/>
                      <dgm:param type="parTxRTLAlign" val="l"/>
                    </dgm:alg>
                  </dgm:else>
                </dgm:choose>
              </dgm:if>
              <dgm:else name="Name107">
                <dgm:choose name="Name108">
                  <dgm:if name="Name109" axis="ch" ptType="node" func="cnt" op="gte" val="2">
                    <dgm:alg type="tx">
                      <dgm:param type="parTxLTRAlign" val="r"/>
                      <dgm:param type="parTxRTLAlign" val="r"/>
                      <dgm:param type="shpTxLTRAlignCh" val="r"/>
                      <dgm:param type="shpTxRTLAlignCh" val="r"/>
                      <dgm:param type="stBulletLvl" val="1"/>
                    </dgm:alg>
                  </dgm:if>
                  <dgm:else name="Name110">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11"/>
      </dgm:choose>
    </dgm:forEach>
    <dgm:forEach name="Name112" axis="ch" ptType="sibTrans" hideLastTrans="0" cnt="1">
      <dgm:layoutNode name="picture1">
        <dgm:alg type="sp"/>
        <dgm:shape xmlns:r="http://schemas.openxmlformats.org/officeDocument/2006/relationships" r:blip="">
          <dgm:adjLst/>
        </dgm:shape>
        <dgm:presOf/>
        <dgm:constrLst/>
        <dgm:forEach name="Name113" ref="imageRepeat"/>
      </dgm:layoutNode>
    </dgm:forEach>
    <dgm:forEach name="Name114" axis="ch" ptType="node" st="2" cnt="1">
      <dgm:layoutNode name="parTx2">
        <dgm:choose name="Name115">
          <dgm:if name="Name116" func="var" arg="dir" op="equ" val="norm">
            <dgm:alg type="tx">
              <dgm:param type="parTxLTRAlign" val="l"/>
              <dgm:param type="parTxRTLAlign" val="r"/>
            </dgm:alg>
          </dgm:if>
          <dgm:else name="Name117">
            <dgm:alg type="tx">
              <dgm:param type="parTxLTRAlign" val="r"/>
              <dgm:param type="parTxRTLAlign" val="l"/>
            </dgm:alg>
          </dgm:else>
        </dgm:choose>
        <dgm:shape xmlns:r="http://schemas.openxmlformats.org/officeDocument/2006/relationships" type="roundRect" r:blip="">
          <dgm:adjLst/>
        </dgm:shape>
        <dgm:presOf axis="self" ptType="node"/>
        <dgm:choose name="Name118">
          <dgm:if name="Name119" func="var" arg="dir" op="equ" val="norm">
            <dgm:constrLst>
              <dgm:constr type="lMarg" refType="w" fact="0.6"/>
              <dgm:constr type="rMarg" refType="primFontSz" fact="0.3"/>
              <dgm:constr type="tMarg" refType="primFontSz" fact="0.3"/>
              <dgm:constr type="bMarg" refType="primFontSz" fact="0.3"/>
            </dgm:constrLst>
          </dgm:if>
          <dgm:else name="Name120">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21">
        <dgm:if name="Name122" axis="ch" ptType="node" func="cnt" op="gte" val="1">
          <dgm:layoutNode name="desTx2" styleLbl="revTx">
            <dgm:varLst>
              <dgm:bulletEnabled val="1"/>
            </dgm:varLst>
            <dgm:choose name="Name123">
              <dgm:if name="Name124" func="var" arg="dir" op="equ" val="norm">
                <dgm:choose name="Name125">
                  <dgm:if name="Name126" axis="ch" ptType="node" func="cnt" op="gte" val="2">
                    <dgm:alg type="tx">
                      <dgm:param type="parTxLTRAlign" val="l"/>
                      <dgm:param type="parTxRTLAlign" val="l"/>
                      <dgm:param type="stBulletLvl" val="1"/>
                    </dgm:alg>
                  </dgm:if>
                  <dgm:else name="Name127">
                    <dgm:alg type="tx">
                      <dgm:param type="parTxLTRAlign" val="l"/>
                      <dgm:param type="parTxRTLAlign" val="l"/>
                    </dgm:alg>
                  </dgm:else>
                </dgm:choose>
              </dgm:if>
              <dgm:else name="Name128">
                <dgm:choose name="Name129">
                  <dgm:if name="Name130" axis="ch" ptType="node" func="cnt" op="gte" val="2">
                    <dgm:alg type="tx">
                      <dgm:param type="parTxLTRAlign" val="r"/>
                      <dgm:param type="parTxRTLAlign" val="r"/>
                      <dgm:param type="shpTxLTRAlignCh" val="r"/>
                      <dgm:param type="shpTxRTLAlignCh" val="r"/>
                      <dgm:param type="stBulletLvl" val="1"/>
                    </dgm:alg>
                  </dgm:if>
                  <dgm:else name="Name131">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32"/>
      </dgm:choose>
    </dgm:forEach>
    <dgm:forEach name="Name133" axis="ch" ptType="sibTrans" hideLastTrans="0" st="2" cnt="1">
      <dgm:layoutNode name="picture2">
        <dgm:alg type="sp"/>
        <dgm:shape xmlns:r="http://schemas.openxmlformats.org/officeDocument/2006/relationships" r:blip="">
          <dgm:adjLst/>
        </dgm:shape>
        <dgm:presOf/>
        <dgm:constrLst/>
        <dgm:forEach name="Name134" ref="imageRepeat"/>
      </dgm:layoutNode>
    </dgm:forEach>
    <dgm:forEach name="Name135" axis="ch" ptType="node" st="3" cnt="1">
      <dgm:layoutNode name="parTx3">
        <dgm:choose name="Name136">
          <dgm:if name="Name137" func="var" arg="dir" op="equ" val="norm">
            <dgm:alg type="tx">
              <dgm:param type="parTxLTRAlign" val="l"/>
              <dgm:param type="parTxRTLAlign" val="r"/>
            </dgm:alg>
          </dgm:if>
          <dgm:else name="Name138">
            <dgm:alg type="tx">
              <dgm:param type="parTxLTRAlign" val="r"/>
              <dgm:param type="parTxRTLAlign" val="l"/>
            </dgm:alg>
          </dgm:else>
        </dgm:choose>
        <dgm:shape xmlns:r="http://schemas.openxmlformats.org/officeDocument/2006/relationships" type="roundRect" r:blip="">
          <dgm:adjLst/>
        </dgm:shape>
        <dgm:presOf axis="self" ptType="node"/>
        <dgm:choose name="Name139">
          <dgm:if name="Name140" func="var" arg="dir" op="equ" val="norm">
            <dgm:constrLst>
              <dgm:constr type="lMarg" refType="w" fact="0.6"/>
              <dgm:constr type="rMarg" refType="primFontSz" fact="0.3"/>
              <dgm:constr type="tMarg" refType="primFontSz" fact="0.3"/>
              <dgm:constr type="bMarg" refType="primFontSz" fact="0.3"/>
            </dgm:constrLst>
          </dgm:if>
          <dgm:else name="Name141">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42">
        <dgm:if name="Name143" axis="ch" ptType="node" func="cnt" op="gte" val="1">
          <dgm:layoutNode name="desTx3" styleLbl="revTx">
            <dgm:varLst>
              <dgm:bulletEnabled val="1"/>
            </dgm:varLst>
            <dgm:choose name="Name144">
              <dgm:if name="Name145" func="var" arg="dir" op="equ" val="norm">
                <dgm:choose name="Name146">
                  <dgm:if name="Name147" axis="ch" ptType="node" func="cnt" op="gte" val="2">
                    <dgm:alg type="tx">
                      <dgm:param type="parTxLTRAlign" val="l"/>
                      <dgm:param type="parTxRTLAlign" val="l"/>
                      <dgm:param type="stBulletLvl" val="1"/>
                    </dgm:alg>
                  </dgm:if>
                  <dgm:else name="Name148">
                    <dgm:alg type="tx">
                      <dgm:param type="parTxLTRAlign" val="l"/>
                      <dgm:param type="parTxRTLAlign" val="l"/>
                    </dgm:alg>
                  </dgm:else>
                </dgm:choose>
              </dgm:if>
              <dgm:else name="Name149">
                <dgm:choose name="Name150">
                  <dgm:if name="Name151" axis="ch" ptType="node" func="cnt" op="gte" val="2">
                    <dgm:alg type="tx">
                      <dgm:param type="parTxLTRAlign" val="r"/>
                      <dgm:param type="parTxRTLAlign" val="r"/>
                      <dgm:param type="shpTxLTRAlignCh" val="r"/>
                      <dgm:param type="shpTxRTLAlignCh" val="r"/>
                      <dgm:param type="stBulletLvl" val="1"/>
                    </dgm:alg>
                  </dgm:if>
                  <dgm:else name="Name152">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53"/>
      </dgm:choose>
    </dgm:forEach>
    <dgm:forEach name="Name154" axis="ch" ptType="sibTrans" hideLastTrans="0" st="3" cnt="1">
      <dgm:layoutNode name="picture3">
        <dgm:alg type="sp"/>
        <dgm:shape xmlns:r="http://schemas.openxmlformats.org/officeDocument/2006/relationships" r:blip="">
          <dgm:adjLst/>
        </dgm:shape>
        <dgm:presOf/>
        <dgm:constrLst/>
        <dgm:forEach name="Name155" ref="imageRepeat"/>
      </dgm:layoutNode>
    </dgm:forEach>
    <dgm:forEach name="Name156" axis="ch" ptType="node" st="4" cnt="1">
      <dgm:layoutNode name="parTx4">
        <dgm:choose name="Name157">
          <dgm:if name="Name158" func="var" arg="dir" op="equ" val="norm">
            <dgm:alg type="tx">
              <dgm:param type="parTxLTRAlign" val="l"/>
              <dgm:param type="parTxRTLAlign" val="r"/>
            </dgm:alg>
          </dgm:if>
          <dgm:else name="Name159">
            <dgm:alg type="tx">
              <dgm:param type="parTxLTRAlign" val="r"/>
              <dgm:param type="parTxRTLAlign" val="l"/>
            </dgm:alg>
          </dgm:else>
        </dgm:choose>
        <dgm:shape xmlns:r="http://schemas.openxmlformats.org/officeDocument/2006/relationships" type="roundRect" r:blip="">
          <dgm:adjLst/>
        </dgm:shape>
        <dgm:presOf axis="self" ptType="node"/>
        <dgm:choose name="Name160">
          <dgm:if name="Name161" func="var" arg="dir" op="equ" val="norm">
            <dgm:constrLst>
              <dgm:constr type="lMarg" refType="w" fact="0.6"/>
              <dgm:constr type="rMarg" refType="primFontSz" fact="0.3"/>
              <dgm:constr type="tMarg" refType="primFontSz" fact="0.3"/>
              <dgm:constr type="bMarg" refType="primFontSz" fact="0.3"/>
            </dgm:constrLst>
          </dgm:if>
          <dgm:else name="Name162">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63">
        <dgm:if name="Name164" axis="ch" ptType="node" func="cnt" op="gte" val="1">
          <dgm:layoutNode name="desTx4" styleLbl="revTx">
            <dgm:varLst>
              <dgm:bulletEnabled val="1"/>
            </dgm:varLst>
            <dgm:choose name="Name165">
              <dgm:if name="Name166" func="var" arg="dir" op="equ" val="norm">
                <dgm:choose name="Name167">
                  <dgm:if name="Name168" axis="ch" ptType="node" func="cnt" op="gte" val="2">
                    <dgm:alg type="tx">
                      <dgm:param type="parTxLTRAlign" val="l"/>
                      <dgm:param type="parTxRTLAlign" val="l"/>
                      <dgm:param type="stBulletLvl" val="1"/>
                    </dgm:alg>
                  </dgm:if>
                  <dgm:else name="Name169">
                    <dgm:alg type="tx">
                      <dgm:param type="parTxLTRAlign" val="l"/>
                      <dgm:param type="parTxRTLAlign" val="l"/>
                    </dgm:alg>
                  </dgm:else>
                </dgm:choose>
              </dgm:if>
              <dgm:else name="Name170">
                <dgm:choose name="Name171">
                  <dgm:if name="Name172" axis="ch" ptType="node" func="cnt" op="gte" val="2">
                    <dgm:alg type="tx">
                      <dgm:param type="parTxLTRAlign" val="r"/>
                      <dgm:param type="parTxRTLAlign" val="r"/>
                      <dgm:param type="shpTxLTRAlignCh" val="r"/>
                      <dgm:param type="shpTxRTLAlignCh" val="r"/>
                      <dgm:param type="stBulletLvl" val="1"/>
                    </dgm:alg>
                  </dgm:if>
                  <dgm:else name="Name173">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74"/>
      </dgm:choose>
    </dgm:forEach>
    <dgm:forEach name="Name175" axis="ch" ptType="sibTrans" hideLastTrans="0" st="4" cnt="1">
      <dgm:layoutNode name="picture4">
        <dgm:alg type="sp"/>
        <dgm:shape xmlns:r="http://schemas.openxmlformats.org/officeDocument/2006/relationships" r:blip="">
          <dgm:adjLst/>
        </dgm:shape>
        <dgm:presOf/>
        <dgm:constrLst/>
        <dgm:forEach name="Name176" ref="imageRepeat"/>
      </dgm:layoutNode>
    </dgm:forEach>
    <dgm:forEach name="Name177" axis="ch" ptType="node" st="5" cnt="1">
      <dgm:layoutNode name="parTx5">
        <dgm:choose name="Name178">
          <dgm:if name="Name179" func="var" arg="dir" op="equ" val="norm">
            <dgm:alg type="tx">
              <dgm:param type="parTxLTRAlign" val="l"/>
              <dgm:param type="parTxRTLAlign" val="r"/>
            </dgm:alg>
          </dgm:if>
          <dgm:else name="Name180">
            <dgm:alg type="tx">
              <dgm:param type="parTxLTRAlign" val="r"/>
              <dgm:param type="parTxRTLAlign" val="l"/>
            </dgm:alg>
          </dgm:else>
        </dgm:choose>
        <dgm:shape xmlns:r="http://schemas.openxmlformats.org/officeDocument/2006/relationships" type="roundRect" r:blip="">
          <dgm:adjLst/>
        </dgm:shape>
        <dgm:presOf axis="self" ptType="node"/>
        <dgm:choose name="Name181">
          <dgm:if name="Name182" func="var" arg="dir" op="equ" val="norm">
            <dgm:constrLst>
              <dgm:constr type="lMarg" refType="w" fact="0.6"/>
              <dgm:constr type="rMarg" refType="primFontSz" fact="0.3"/>
              <dgm:constr type="tMarg" refType="primFontSz" fact="0.3"/>
              <dgm:constr type="bMarg" refType="primFontSz" fact="0.3"/>
            </dgm:constrLst>
          </dgm:if>
          <dgm:else name="Name183">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84">
        <dgm:if name="Name185" axis="ch" ptType="node" func="cnt" op="gte" val="1">
          <dgm:layoutNode name="desTx5" styleLbl="revTx">
            <dgm:varLst>
              <dgm:bulletEnabled val="1"/>
            </dgm:varLst>
            <dgm:choose name="Name186">
              <dgm:if name="Name187" func="var" arg="dir" op="equ" val="norm">
                <dgm:choose name="Name188">
                  <dgm:if name="Name189" axis="ch" ptType="node" func="cnt" op="gte" val="2">
                    <dgm:alg type="tx">
                      <dgm:param type="parTxLTRAlign" val="l"/>
                      <dgm:param type="parTxRTLAlign" val="l"/>
                      <dgm:param type="stBulletLvl" val="1"/>
                    </dgm:alg>
                  </dgm:if>
                  <dgm:else name="Name190">
                    <dgm:alg type="tx">
                      <dgm:param type="parTxLTRAlign" val="l"/>
                      <dgm:param type="parTxRTLAlign" val="l"/>
                    </dgm:alg>
                  </dgm:else>
                </dgm:choose>
              </dgm:if>
              <dgm:else name="Name191">
                <dgm:choose name="Name192">
                  <dgm:if name="Name193" axis="ch" ptType="node" func="cnt" op="gte" val="2">
                    <dgm:alg type="tx">
                      <dgm:param type="parTxLTRAlign" val="r"/>
                      <dgm:param type="parTxRTLAlign" val="r"/>
                      <dgm:param type="shpTxLTRAlignCh" val="r"/>
                      <dgm:param type="shpTxRTLAlignCh" val="r"/>
                      <dgm:param type="stBulletLvl" val="1"/>
                    </dgm:alg>
                  </dgm:if>
                  <dgm:else name="Name194">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95"/>
      </dgm:choose>
    </dgm:forEach>
    <dgm:forEach name="Name196" axis="ch" ptType="sibTrans" hideLastTrans="0" st="5" cnt="1">
      <dgm:layoutNode name="picture5">
        <dgm:alg type="sp"/>
        <dgm:shape xmlns:r="http://schemas.openxmlformats.org/officeDocument/2006/relationships" r:blip="">
          <dgm:adjLst/>
        </dgm:shape>
        <dgm:presOf/>
        <dgm:constrLst/>
        <dgm:forEach name="Name197" ref="imageRepeat"/>
      </dgm:layoutNode>
    </dgm:forEach>
    <dgm:forEach name="Name198" axis="ch" ptType="node" st="6" cnt="1">
      <dgm:layoutNode name="parTx6">
        <dgm:choose name="Name199">
          <dgm:if name="Name200" func="var" arg="dir" op="equ" val="norm">
            <dgm:alg type="tx">
              <dgm:param type="parTxLTRAlign" val="l"/>
              <dgm:param type="parTxRTLAlign" val="r"/>
            </dgm:alg>
          </dgm:if>
          <dgm:else name="Name201">
            <dgm:alg type="tx">
              <dgm:param type="parTxLTRAlign" val="r"/>
              <dgm:param type="parTxRTLAlign" val="l"/>
            </dgm:alg>
          </dgm:else>
        </dgm:choose>
        <dgm:shape xmlns:r="http://schemas.openxmlformats.org/officeDocument/2006/relationships" type="roundRect" r:blip="">
          <dgm:adjLst/>
        </dgm:shape>
        <dgm:presOf axis="self" ptType="node"/>
        <dgm:choose name="Name202">
          <dgm:if name="Name203" func="var" arg="dir" op="equ" val="norm">
            <dgm:constrLst>
              <dgm:constr type="lMarg" refType="w" fact="0.6"/>
              <dgm:constr type="rMarg" refType="primFontSz" fact="0.3"/>
              <dgm:constr type="tMarg" refType="primFontSz" fact="0.3"/>
              <dgm:constr type="bMarg" refType="primFontSz" fact="0.3"/>
            </dgm:constrLst>
          </dgm:if>
          <dgm:else name="Name204">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205">
        <dgm:if name="Name206" axis="ch" ptType="node" func="cnt" op="gte" val="1">
          <dgm:layoutNode name="desTx6" styleLbl="revTx">
            <dgm:varLst>
              <dgm:bulletEnabled val="1"/>
            </dgm:varLst>
            <dgm:choose name="Name207">
              <dgm:if name="Name208" func="var" arg="dir" op="equ" val="norm">
                <dgm:choose name="Name209">
                  <dgm:if name="Name210" axis="ch" ptType="node" func="cnt" op="gte" val="2">
                    <dgm:alg type="tx">
                      <dgm:param type="parTxLTRAlign" val="l"/>
                      <dgm:param type="parTxRTLAlign" val="l"/>
                      <dgm:param type="stBulletLvl" val="1"/>
                    </dgm:alg>
                  </dgm:if>
                  <dgm:else name="Name211">
                    <dgm:alg type="tx">
                      <dgm:param type="parTxLTRAlign" val="l"/>
                      <dgm:param type="parTxRTLAlign" val="l"/>
                    </dgm:alg>
                  </dgm:else>
                </dgm:choose>
              </dgm:if>
              <dgm:else name="Name212">
                <dgm:choose name="Name213">
                  <dgm:if name="Name214" axis="ch" ptType="node" func="cnt" op="gte" val="2">
                    <dgm:alg type="tx">
                      <dgm:param type="parTxLTRAlign" val="r"/>
                      <dgm:param type="parTxRTLAlign" val="r"/>
                      <dgm:param type="shpTxLTRAlignCh" val="r"/>
                      <dgm:param type="shpTxRTLAlignCh" val="r"/>
                      <dgm:param type="stBulletLvl" val="1"/>
                    </dgm:alg>
                  </dgm:if>
                  <dgm:else name="Name215">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216"/>
      </dgm:choose>
    </dgm:forEach>
    <dgm:forEach name="Name217" axis="ch" ptType="sibTrans" hideLastTrans="0" st="6" cnt="1">
      <dgm:layoutNode name="picture6">
        <dgm:alg type="sp"/>
        <dgm:shape xmlns:r="http://schemas.openxmlformats.org/officeDocument/2006/relationships" r:blip="">
          <dgm:adjLst/>
        </dgm:shape>
        <dgm:presOf/>
        <dgm:constrLst/>
        <dgm:forEach name="Name218" ref="imageRepeat"/>
      </dgm:layoutNode>
    </dgm:forEach>
    <dgm:forEach name="Name219" axis="ch" ptType="node" st="7" cnt="1">
      <dgm:layoutNode name="parTx7">
        <dgm:choose name="Name220">
          <dgm:if name="Name221" func="var" arg="dir" op="equ" val="norm">
            <dgm:alg type="tx">
              <dgm:param type="parTxLTRAlign" val="l"/>
              <dgm:param type="parTxRTLAlign" val="r"/>
            </dgm:alg>
          </dgm:if>
          <dgm:else name="Name222">
            <dgm:alg type="tx">
              <dgm:param type="parTxLTRAlign" val="r"/>
              <dgm:param type="parTxRTLAlign" val="l"/>
            </dgm:alg>
          </dgm:else>
        </dgm:choose>
        <dgm:shape xmlns:r="http://schemas.openxmlformats.org/officeDocument/2006/relationships" type="roundRect" r:blip="">
          <dgm:adjLst/>
        </dgm:shape>
        <dgm:presOf axis="self" ptType="node"/>
        <dgm:choose name="Name223">
          <dgm:if name="Name224" func="var" arg="dir" op="equ" val="norm">
            <dgm:constrLst>
              <dgm:constr type="lMarg" refType="w" fact="0.6"/>
              <dgm:constr type="rMarg" refType="primFontSz" fact="0.3"/>
              <dgm:constr type="tMarg" refType="primFontSz" fact="0.3"/>
              <dgm:constr type="bMarg" refType="primFontSz" fact="0.3"/>
            </dgm:constrLst>
          </dgm:if>
          <dgm:else name="Name225">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226">
        <dgm:if name="Name227" axis="ch" ptType="node" func="cnt" op="gte" val="1">
          <dgm:layoutNode name="desTx7" styleLbl="revTx">
            <dgm:varLst>
              <dgm:bulletEnabled val="1"/>
            </dgm:varLst>
            <dgm:choose name="Name228">
              <dgm:if name="Name229" func="var" arg="dir" op="equ" val="norm">
                <dgm:choose name="Name230">
                  <dgm:if name="Name231" axis="ch" ptType="node" func="cnt" op="gte" val="2">
                    <dgm:alg type="tx">
                      <dgm:param type="parTxLTRAlign" val="l"/>
                      <dgm:param type="parTxRTLAlign" val="l"/>
                      <dgm:param type="stBulletLvl" val="1"/>
                    </dgm:alg>
                  </dgm:if>
                  <dgm:else name="Name232">
                    <dgm:alg type="tx">
                      <dgm:param type="parTxLTRAlign" val="l"/>
                      <dgm:param type="parTxRTLAlign" val="l"/>
                    </dgm:alg>
                  </dgm:else>
                </dgm:choose>
              </dgm:if>
              <dgm:else name="Name233">
                <dgm:choose name="Name234">
                  <dgm:if name="Name235" axis="ch" ptType="node" func="cnt" op="gte" val="2">
                    <dgm:alg type="tx">
                      <dgm:param type="parTxLTRAlign" val="r"/>
                      <dgm:param type="parTxRTLAlign" val="r"/>
                      <dgm:param type="shpTxLTRAlignCh" val="r"/>
                      <dgm:param type="shpTxRTLAlignCh" val="r"/>
                      <dgm:param type="stBulletLvl" val="1"/>
                    </dgm:alg>
                  </dgm:if>
                  <dgm:else name="Name236">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237"/>
      </dgm:choose>
    </dgm:forEach>
    <dgm:forEach name="Name238" axis="ch" ptType="sibTrans" hideLastTrans="0" st="7" cnt="1">
      <dgm:layoutNode name="picture7">
        <dgm:alg type="sp"/>
        <dgm:shape xmlns:r="http://schemas.openxmlformats.org/officeDocument/2006/relationships" r:blip="">
          <dgm:adjLst/>
        </dgm:shape>
        <dgm:presOf/>
        <dgm:constrLst/>
        <dgm:forEach name="Name239" ref="imageRepeat"/>
      </dgm:layoutNode>
    </dgm:forEach>
  </dgm:layoutNode>
</dgm:layoutDef>
</file>

<file path=ppt/diagrams/layout4.xml><?xml version="1.0" encoding="utf-8"?>
<dgm:layoutDef xmlns:dgm="http://schemas.openxmlformats.org/drawingml/2006/diagram" xmlns:a="http://schemas.openxmlformats.org/drawingml/2006/main" uniqueId="urn:microsoft.com/office/officeart/2008/layout/AscendingPictureAccentProcess">
  <dgm:title val=""/>
  <dgm:desc val=""/>
  <dgm:catLst>
    <dgm:cat type="process" pri="22500"/>
    <dgm:cat type="picture" pri="16000"/>
    <dgm:cat type="pictureconvert" pri="16000"/>
  </dgm:catLst>
  <dgm:samp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shape xmlns:r="http://schemas.openxmlformats.org/officeDocument/2006/relationships" r:blip="">
      <dgm:adjLst/>
    </dgm:shape>
    <dgm:choose name="Name1">
      <dgm:if name="Name2" axis="ch" ptType="node" func="cnt" op="equ" val="1">
        <dgm:choose name="Name3">
          <dgm:if name="Name4" func="var" arg="dir" op="equ" val="norm">
            <dgm:choose name="Name5">
              <dgm:if name="Name6" axis="des" func="maxDepth" op="gt" val="1">
                <dgm:alg type="composite">
                  <dgm:param type="ar" val="2.7"/>
                </dgm:alg>
                <dgm:constrLst>
                  <dgm:constr type="primFontSz" for="ch" forName="parTx1" op="equ" val="65"/>
                  <dgm:constr type="primFontSz" for="ch" forName="desTx1" op="equ" val="65"/>
                  <dgm:constr type="userD" refType="w" fact="0.0247"/>
                  <dgm:constr type="l" for="ch" forName="parTx1" refType="w" fact="0.2711"/>
                  <dgm:constr type="t" for="ch" forName="parTx1" refType="h" fact="0.9603"/>
                  <dgm:constr type="w" for="ch" forName="parTx1" refType="w" fact="0.5325"/>
                  <dgm:constr type="h" for="ch" forName="parTx1" refType="h" fact="0.3856"/>
                  <dgm:constr type="ctrX" for="ch" forName="picture1" refType="w" fact="0.2469"/>
                  <dgm:constr type="ctrY" for="ch" forName="picture1" refType="h" fact="0.9"/>
                  <dgm:constr type="w" for="ch" forName="picture1" refType="w" fact="0.2469"/>
                  <dgm:constr type="h" for="ch" forName="picture1" refType="h" fact="0.6667"/>
                  <dgm:constr type="l" for="ch" forName="desTx1" refType="r" refFor="ch" refForName="parTx1"/>
                  <dgm:constr type="r" for="ch" forName="desTx1" refType="w"/>
                  <dgm:constr type="t" for="ch" forName="desTx1" refType="t" refFor="ch" refForName="parTx1"/>
                  <dgm:constr type="h" for="ch" forName="desTx1" refType="h" refFor="ch" refForName="parTx1"/>
                </dgm:constrLst>
              </dgm:if>
              <dgm:else name="Name7">
                <dgm:alg type="composite">
                  <dgm:param type="ar" val="2"/>
                </dgm:alg>
                <dgm:constrLst>
                  <dgm:constr type="primFontSz" for="ch" forName="parTx1" op="equ" val="65"/>
                  <dgm:constr type="userD" refType="w" fact="0.0333"/>
                  <dgm:constr type="l" for="ch" forName="parTx1" refType="w" fact="0.366"/>
                  <dgm:constr type="t" for="ch" forName="parTx1" refType="h" fact="0.7113"/>
                  <dgm:constr type="w" for="ch" forName="parTx1" refType="w" fact="0.7189"/>
                  <dgm:constr type="h" for="ch" forName="parTx1" refType="h" fact="0.3856"/>
                  <dgm:constr type="ctrX" for="ch" forName="picture1" refType="w" fact="0.3333"/>
                  <dgm:constr type="ctrY" for="ch" forName="picture1" refType="h" fact="0.6667"/>
                  <dgm:constr type="w" for="ch" forName="picture1" refType="w" fact="0.3333"/>
                  <dgm:constr type="h" for="ch" forName="picture1" refType="h" fact="0.6667"/>
                </dgm:constrLst>
              </dgm:else>
            </dgm:choose>
          </dgm:if>
          <dgm:else name="Name8">
            <dgm:choose name="Name9">
              <dgm:if name="Name10" axis="des" func="maxDepth" op="gt" val="1">
                <dgm:alg type="composite">
                  <dgm:param type="ar" val="2.7"/>
                </dgm:alg>
                <dgm:constrLst>
                  <dgm:constr type="primFontSz" for="ch" forName="parTx1" op="equ" val="65"/>
                  <dgm:constr type="primFontSz" for="ch" forName="desTx1" op="equ" val="65"/>
                  <dgm:constr type="userD" refType="w" fact="0.0247"/>
                  <dgm:constr type="r" for="ch" forName="parTx1" refType="w" fact="0.7289"/>
                  <dgm:constr type="t" for="ch" forName="parTx1" refType="h" fact="0.9603"/>
                  <dgm:constr type="w" for="ch" forName="parTx1" refType="w" fact="0.5325"/>
                  <dgm:constr type="h" for="ch" forName="parTx1" refType="h" fact="0.3856"/>
                  <dgm:constr type="ctrX" for="ch" forName="picture1" refType="w" fact="0.7531"/>
                  <dgm:constr type="ctrY" for="ch" forName="picture1" refType="h" fact="0.9"/>
                  <dgm:constr type="w" for="ch" forName="picture1" refType="w" fact="0.2469"/>
                  <dgm:constr type="h" for="ch" forName="picture1" refType="h" fact="0.6667"/>
                  <dgm:constr type="r" for="ch" forName="desTx1" refType="l" refFor="ch" refForName="parTx1"/>
                  <dgm:constr type="l" for="ch" forName="desTx1"/>
                  <dgm:constr type="t" for="ch" forName="desTx1" refType="t" refFor="ch" refForName="parTx1"/>
                  <dgm:constr type="h" for="ch" forName="desTx1" refType="h" refFor="ch" refForName="parTx1"/>
                </dgm:constrLst>
              </dgm:if>
              <dgm:else name="Name11">
                <dgm:alg type="composite">
                  <dgm:param type="ar" val="2"/>
                </dgm:alg>
                <dgm:constrLst>
                  <dgm:constr type="primFontSz" for="ch" forName="parTx1" op="equ" val="65"/>
                  <dgm:constr type="userD" refType="w" fact="0.0333"/>
                  <dgm:constr type="r" for="ch" forName="parTx1" refType="w" fact="0.634"/>
                  <dgm:constr type="t" for="ch" forName="parTx1" refType="h" fact="0.7113"/>
                  <dgm:constr type="w" for="ch" forName="parTx1" refType="w" fact="0.7189"/>
                  <dgm:constr type="h" for="ch" forName="parTx1" refType="h" fact="0.3856"/>
                  <dgm:constr type="ctrX" for="ch" forName="picture1" refType="w" fact="0.6667"/>
                  <dgm:constr type="ctrY" for="ch" forName="picture1" refType="h" fact="0.6667"/>
                  <dgm:constr type="w" for="ch" forName="picture1" refType="w" fact="0.3333"/>
                  <dgm:constr type="h" for="ch" forName="picture1" refType="h" fact="0.6667"/>
                </dgm:constrLst>
              </dgm:else>
            </dgm:choose>
          </dgm:else>
        </dgm:choose>
      </dgm:if>
      <dgm:if name="Name12" axis="ch" ptType="node" func="cnt" op="equ" val="2">
        <dgm:choose name="Name13">
          <dgm:if name="Name14" func="var" arg="dir" op="equ" val="norm">
            <dgm:choose name="Name15">
              <dgm:if name="Name16" axis="des" func="maxDepth" op="gt" val="1">
                <dgm:alg type="composite">
                  <dgm:param type="ar" val="2"/>
                </dgm:alg>
                <dgm:constrLst>
                  <dgm:constr type="primFontSz" for="ch" forName="parTx1" op="equ" val="65"/>
                  <dgm:constr type="primFontSz" for="ch" forName="parTx2" refType="primFontSz" refFor="ch" refForName="parTx1" op="equ"/>
                  <dgm:constr type="primFontSz" for="ch" forName="desTx1" op="equ" val="65"/>
                  <dgm:constr type="primFontSz" for="ch" forName="desTx2" refType="primFontSz" refFor="ch" refForName="desTx1" op="equ"/>
                  <dgm:constr type="userD" refType="w" fact="0.0188"/>
                  <dgm:constr type="ctrX" for="ch" forName="dot1" refType="w" fact="0.3221"/>
                  <dgm:constr type="ctrY" for="ch" forName="dot1" refType="h" fact="0.5911"/>
                  <dgm:constr type="w" for="ch" forName="dot1" refType="userD"/>
                  <dgm:constr type="h" for="ch" forName="dot1" refType="userD"/>
                  <dgm:constr type="ctrX" for="ch" forName="dot2" refType="w" fact="0.3056"/>
                  <dgm:constr type="ctrY" for="ch" forName="dot2" refType="h" fact="0.644"/>
                  <dgm:constr type="w" for="ch" forName="dot2" refType="userD"/>
                  <dgm:constr type="h" for="ch" forName="dot2" refType="userD"/>
                  <dgm:constr type="ctrX" for="ch" forName="dot3" refType="w" fact="0.2859"/>
                  <dgm:constr type="ctrY" for="ch" forName="dot3" refType="h" fact="0.6898"/>
                  <dgm:constr type="w" for="ch" forName="dot3" refType="userD"/>
                  <dgm:constr type="h" for="ch" forName="dot3" refType="userD"/>
                  <dgm:constr type="ctrX" for="ch" forName="dotArrow1" refType="w" fact="0.3095"/>
                  <dgm:constr type="ctrY" for="ch" forName="dotArrow1" refType="h" fact="0.0587"/>
                  <dgm:constr type="w" for="ch" forName="dotArrow1" refType="userD"/>
                  <dgm:constr type="h" for="ch" forName="dotArrow1" refType="userD"/>
                  <dgm:constr type="ctrX" for="ch" forName="dotArrow2" refType="w" fact="0.3346"/>
                  <dgm:constr type="ctrY" for="ch" forName="dotArrow2" refType="h" fact="0.0287"/>
                  <dgm:constr type="w" for="ch" forName="dotArrow2" refType="userD"/>
                  <dgm:constr type="h" for="ch" forName="dotArrow2" refType="userD"/>
                  <dgm:constr type="ctrX" for="ch" forName="dotArrow3" refType="w" fact="0.3597"/>
                  <dgm:constr type="ctrY" for="ch" forName="dotArrow3" refType="h" fact="-0.0013"/>
                  <dgm:constr type="w" for="ch" forName="dotArrow3" refType="userD"/>
                  <dgm:constr type="h" for="ch" forName="dotArrow3" refType="userD"/>
                  <dgm:constr type="ctrX" for="ch" forName="dotArrow4" refType="w" fact="0.3848"/>
                  <dgm:constr type="ctrY" for="ch" forName="dotArrow4" refType="h" fact="0.0287"/>
                  <dgm:constr type="w" for="ch" forName="dotArrow4" refType="userD"/>
                  <dgm:constr type="h" for="ch" forName="dotArrow4" refType="userD"/>
                  <dgm:constr type="ctrX" for="ch" forName="dotArrow5" refType="w" fact="0.41"/>
                  <dgm:constr type="ctrY" for="ch" forName="dotArrow5" refType="h" fact="0.0587"/>
                  <dgm:constr type="w" for="ch" forName="dotArrow5" refType="userD"/>
                  <dgm:constr type="h" for="ch" forName="dotArrow5" refType="userD"/>
                  <dgm:constr type="ctrX" for="ch" forName="dotArrow6" refType="w" fact="0.3597"/>
                  <dgm:constr type="ctrY" for="ch" forName="dotArrow6" refType="h" fact="0.062"/>
                  <dgm:constr type="w" for="ch" forName="dotArrow6" refType="userD"/>
                  <dgm:constr type="h" for="ch" forName="dotArrow6" refType="userD"/>
                  <dgm:constr type="ctrX" for="ch" forName="dotArrow7" refType="w" fact="0.3597"/>
                  <dgm:constr type="ctrY" for="ch" forName="dotArrow7" refType="h" fact="0.1253"/>
                  <dgm:constr type="w" for="ch" forName="dotArrow7" refType="userD"/>
                  <dgm:constr type="h" for="ch" forName="dotArrow7" refType="userD"/>
                  <dgm:constr type="l" for="ch" forName="parTx1" refType="w" fact="0.197"/>
                  <dgm:constr type="t" for="ch" forName="parTx1" refType="h" fact="0.8169"/>
                  <dgm:constr type="w" for="ch" forName="parTx1" refType="w" fact="0.4064"/>
                  <dgm:constr type="h" for="ch" forName="parTx1" refType="h" fact="0.218"/>
                  <dgm:constr type="ctrX" for="ch" forName="picture1" refType="w" fact="0.1785"/>
                  <dgm:constr type="ctrY" for="ch" forName="picture1" refType="h" fact="0.7834"/>
                  <dgm:constr type="w" for="ch" forName="picture1" refType="w" fact="0.1884"/>
                  <dgm:constr type="h" for="ch" forName="picture1" refType="h" fact="0.3768"/>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3688"/>
                  <dgm:constr type="t" for="ch" forName="parTx2" refType="h" fact="0.3905"/>
                  <dgm:constr type="w" for="ch" forName="parTx2" refType="w" fact="0.4064"/>
                  <dgm:constr type="h" for="ch" forName="parTx2" refType="h" fact="0.218"/>
                  <dgm:constr type="ctrX" for="ch" forName="picture2" refType="w" fact="0.3503"/>
                  <dgm:constr type="ctrY" for="ch" forName="picture2" refType="h" fact="0.357"/>
                  <dgm:constr type="w" for="ch" forName="picture2" refType="w" fact="0.1884"/>
                  <dgm:constr type="h" for="ch" forName="picture2" refType="h" fact="0.3768"/>
                  <dgm:constr type="l" for="ch" forName="desTx2" refType="r" refFor="ch" refForName="parTx2"/>
                  <dgm:constr type="r" for="ch" forName="desTx2" refType="w"/>
                  <dgm:constr type="t" for="ch" forName="desTx2" refType="t" refFor="ch" refForName="parTx2"/>
                  <dgm:constr type="h" for="ch" forName="desTx2" refType="h" refFor="ch" refForName="parTx2"/>
                </dgm:constrLst>
              </dgm:if>
              <dgm:else name="Name17">
                <dgm:alg type="composite">
                  <dgm:param type="ar" val="1.5073"/>
                </dgm:alg>
                <dgm:constrLst>
                  <dgm:constr type="primFontSz" for="ch" forName="parTx1" op="equ" val="65"/>
                  <dgm:constr type="primFontSz" for="ch" forName="parTx2" refType="primFontSz" refFor="ch" refForName="parTx1" op="equ"/>
                  <dgm:constr type="userD" refType="w" fact="0.025"/>
                  <dgm:constr type="ctrX" for="ch" forName="dot1" refType="w" fact="0.4274"/>
                  <dgm:constr type="ctrY" for="ch" forName="dot1" refType="h" fact="0.5911"/>
                  <dgm:constr type="w" for="ch" forName="dot1" refType="userD"/>
                  <dgm:constr type="h" for="ch" forName="dot1" refType="userD"/>
                  <dgm:constr type="ctrX" for="ch" forName="dot2" refType="w" fact="0.4055"/>
                  <dgm:constr type="ctrY" for="ch" forName="dot2" refType="h" fact="0.644"/>
                  <dgm:constr type="w" for="ch" forName="dot2" refType="userD"/>
                  <dgm:constr type="h" for="ch" forName="dot2" refType="userD"/>
                  <dgm:constr type="ctrX" for="ch" forName="dot3" refType="w" fact="0.3794"/>
                  <dgm:constr type="ctrY" for="ch" forName="dot3" refType="h" fact="0.6898"/>
                  <dgm:constr type="w" for="ch" forName="dot3" refType="userD"/>
                  <dgm:constr type="h" for="ch" forName="dot3" refType="userD"/>
                  <dgm:constr type="ctrX" for="ch" forName="dotArrow1" refType="w" fact="0.4106"/>
                  <dgm:constr type="ctrY" for="ch" forName="dotArrow1" refType="h" fact="0.0587"/>
                  <dgm:constr type="w" for="ch" forName="dotArrow1" refType="userD"/>
                  <dgm:constr type="h" for="ch" forName="dotArrow1" refType="userD"/>
                  <dgm:constr type="ctrX" for="ch" forName="dotArrow2" refType="w" fact="0.444"/>
                  <dgm:constr type="ctrY" for="ch" forName="dotArrow2" refType="h" fact="0.0287"/>
                  <dgm:constr type="w" for="ch" forName="dotArrow2" refType="userD"/>
                  <dgm:constr type="h" for="ch" forName="dotArrow2" refType="userD"/>
                  <dgm:constr type="ctrX" for="ch" forName="dotArrow3" refType="w" fact="0.4773"/>
                  <dgm:constr type="ctrY" for="ch" forName="dotArrow3" refType="h" fact="-0.0013"/>
                  <dgm:constr type="w" for="ch" forName="dotArrow3" refType="userD"/>
                  <dgm:constr type="h" for="ch" forName="dotArrow3" refType="userD"/>
                  <dgm:constr type="ctrX" for="ch" forName="dotArrow4" refType="w" fact="0.5106"/>
                  <dgm:constr type="ctrY" for="ch" forName="dotArrow4" refType="h" fact="0.0287"/>
                  <dgm:constr type="w" for="ch" forName="dotArrow4" refType="userD"/>
                  <dgm:constr type="h" for="ch" forName="dotArrow4" refType="userD"/>
                  <dgm:constr type="ctrX" for="ch" forName="dotArrow5" refType="w" fact="0.544"/>
                  <dgm:constr type="ctrY" for="ch" forName="dotArrow5" refType="h" fact="0.0587"/>
                  <dgm:constr type="w" for="ch" forName="dotArrow5" refType="userD"/>
                  <dgm:constr type="h" for="ch" forName="dotArrow5" refType="userD"/>
                  <dgm:constr type="ctrX" for="ch" forName="dotArrow6" refType="w" fact="0.4773"/>
                  <dgm:constr type="ctrY" for="ch" forName="dotArrow6" refType="h" fact="0.062"/>
                  <dgm:constr type="w" for="ch" forName="dotArrow6" refType="userD"/>
                  <dgm:constr type="h" for="ch" forName="dotArrow6" refType="userD"/>
                  <dgm:constr type="ctrX" for="ch" forName="dotArrow7" refType="w" fact="0.4773"/>
                  <dgm:constr type="ctrY" for="ch" forName="dotArrow7" refType="h" fact="0.1253"/>
                  <dgm:constr type="w" for="ch" forName="dotArrow7" refType="userD"/>
                  <dgm:constr type="h" for="ch" forName="dotArrow7" refType="userD"/>
                  <dgm:constr type="l" for="ch" forName="parTx1" refType="w" fact="0.2614"/>
                  <dgm:constr type="t" for="ch" forName="parTx1" refType="h" fact="0.8086"/>
                  <dgm:constr type="w" for="ch" forName="parTx1" refType="w" fact="0.5392"/>
                  <dgm:constr type="h" for="ch" forName="parTx1" refType="h" fact="0.218"/>
                  <dgm:constr type="ctrX" for="ch" forName="picture1" refType="w" fact="0.2369"/>
                  <dgm:constr type="ctrY" for="ch" forName="picture1" refType="h" fact="0.7834"/>
                  <dgm:constr type="w" for="ch" forName="picture1" refType="w" fact="0.25"/>
                  <dgm:constr type="h" for="ch" forName="picture1" refType="h" fact="0.3768"/>
                  <dgm:constr type="l" for="ch" forName="parTx2" refType="w" fact="0.4893"/>
                  <dgm:constr type="t" for="ch" forName="parTx2" refType="h" fact="0.3822"/>
                  <dgm:constr type="w" for="ch" forName="parTx2" refType="w" fact="0.5392"/>
                  <dgm:constr type="h" for="ch" forName="parTx2" refType="h" fact="0.218"/>
                  <dgm:constr type="ctrX" for="ch" forName="picture2" refType="w" fact="0.4648"/>
                  <dgm:constr type="ctrY" for="ch" forName="picture2" refType="h" fact="0.357"/>
                  <dgm:constr type="w" for="ch" forName="picture2" refType="w" fact="0.25"/>
                  <dgm:constr type="h" for="ch" forName="picture2" refType="h" fact="0.3768"/>
                </dgm:constrLst>
              </dgm:else>
            </dgm:choose>
          </dgm:if>
          <dgm:else name="Name18">
            <dgm:choose name="Name19">
              <dgm:if name="Name20" axis="des" func="maxDepth" op="gt" val="1">
                <dgm:alg type="composite">
                  <dgm:param type="ar" val="2"/>
                </dgm:alg>
                <dgm:constrLst>
                  <dgm:constr type="primFontSz" for="ch" forName="parTx1" op="equ" val="65"/>
                  <dgm:constr type="primFontSz" for="ch" forName="parTx2" refType="primFontSz" refFor="ch" refForName="parTx1" op="equ"/>
                  <dgm:constr type="primFontSz" for="ch" forName="desTx1" op="equ" val="65"/>
                  <dgm:constr type="primFontSz" for="ch" forName="desTx2" refType="primFontSz" refFor="ch" refForName="desTx1" op="equ"/>
                  <dgm:constr type="userD" refType="w" fact="0.0188"/>
                  <dgm:constr type="ctrX" for="ch" forName="dot1" refType="w" fact="0.6779"/>
                  <dgm:constr type="ctrY" for="ch" forName="dot1" refType="h" fact="0.5911"/>
                  <dgm:constr type="w" for="ch" forName="dot1" refType="userD"/>
                  <dgm:constr type="h" for="ch" forName="dot1" refType="userD"/>
                  <dgm:constr type="ctrX" for="ch" forName="dot2" refType="w" fact="0.6944"/>
                  <dgm:constr type="ctrY" for="ch" forName="dot2" refType="h" fact="0.644"/>
                  <dgm:constr type="w" for="ch" forName="dot2" refType="userD"/>
                  <dgm:constr type="h" for="ch" forName="dot2" refType="userD"/>
                  <dgm:constr type="ctrX" for="ch" forName="dot3" refType="w" fact="0.7141"/>
                  <dgm:constr type="ctrY" for="ch" forName="dot3" refType="h" fact="0.6898"/>
                  <dgm:constr type="w" for="ch" forName="dot3" refType="userD"/>
                  <dgm:constr type="h" for="ch" forName="dot3" refType="userD"/>
                  <dgm:constr type="ctrX" for="ch" forName="dotArrow1" refType="w" fact="0.6905"/>
                  <dgm:constr type="ctrY" for="ch" forName="dotArrow1" refType="h" fact="0.0587"/>
                  <dgm:constr type="w" for="ch" forName="dotArrow1" refType="userD"/>
                  <dgm:constr type="h" for="ch" forName="dotArrow1" refType="userD"/>
                  <dgm:constr type="ctrX" for="ch" forName="dotArrow2" refType="w" fact="0.6654"/>
                  <dgm:constr type="ctrY" for="ch" forName="dotArrow2" refType="h" fact="0.0287"/>
                  <dgm:constr type="w" for="ch" forName="dotArrow2" refType="userD"/>
                  <dgm:constr type="h" for="ch" forName="dotArrow2" refType="userD"/>
                  <dgm:constr type="ctrX" for="ch" forName="dotArrow3" refType="w" fact="0.6403"/>
                  <dgm:constr type="ctrY" for="ch" forName="dotArrow3" refType="h" fact="-0.0013"/>
                  <dgm:constr type="w" for="ch" forName="dotArrow3" refType="userD"/>
                  <dgm:constr type="h" for="ch" forName="dotArrow3" refType="userD"/>
                  <dgm:constr type="ctrX" for="ch" forName="dotArrow4" refType="w" fact="0.6152"/>
                  <dgm:constr type="ctrY" for="ch" forName="dotArrow4" refType="h" fact="0.0287"/>
                  <dgm:constr type="w" for="ch" forName="dotArrow4" refType="userD"/>
                  <dgm:constr type="h" for="ch" forName="dotArrow4" refType="userD"/>
                  <dgm:constr type="ctrX" for="ch" forName="dotArrow5" refType="w" fact="0.59"/>
                  <dgm:constr type="ctrY" for="ch" forName="dotArrow5" refType="h" fact="0.0587"/>
                  <dgm:constr type="w" for="ch" forName="dotArrow5" refType="userD"/>
                  <dgm:constr type="h" for="ch" forName="dotArrow5" refType="userD"/>
                  <dgm:constr type="ctrX" for="ch" forName="dotArrow6" refType="w" fact="0.6403"/>
                  <dgm:constr type="ctrY" for="ch" forName="dotArrow6" refType="h" fact="0.062"/>
                  <dgm:constr type="w" for="ch" forName="dotArrow6" refType="userD"/>
                  <dgm:constr type="h" for="ch" forName="dotArrow6" refType="userD"/>
                  <dgm:constr type="ctrX" for="ch" forName="dotArrow7" refType="w" fact="0.6403"/>
                  <dgm:constr type="ctrY" for="ch" forName="dotArrow7" refType="h" fact="0.1253"/>
                  <dgm:constr type="w" for="ch" forName="dotArrow7" refType="userD"/>
                  <dgm:constr type="h" for="ch" forName="dotArrow7" refType="userD"/>
                  <dgm:constr type="r" for="ch" forName="parTx1" refType="w" fact="0.803"/>
                  <dgm:constr type="t" for="ch" forName="parTx1" refType="h" fact="0.8169"/>
                  <dgm:constr type="w" for="ch" forName="parTx1" refType="w" fact="0.4064"/>
                  <dgm:constr type="h" for="ch" forName="parTx1" refType="h" fact="0.218"/>
                  <dgm:constr type="ctrX" for="ch" forName="picture1" refType="w" fact="0.8215"/>
                  <dgm:constr type="ctrY" for="ch" forName="picture1" refType="h" fact="0.7834"/>
                  <dgm:constr type="w" for="ch" forName="picture1" refType="w" fact="0.1884"/>
                  <dgm:constr type="h" for="ch" forName="picture1" refType="h" fact="0.3768"/>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6312"/>
                  <dgm:constr type="t" for="ch" forName="parTx2" refType="h" fact="0.3905"/>
                  <dgm:constr type="w" for="ch" forName="parTx2" refType="w" fact="0.4064"/>
                  <dgm:constr type="h" for="ch" forName="parTx2" refType="h" fact="0.218"/>
                  <dgm:constr type="ctrX" for="ch" forName="picture2" refType="w" fact="0.6497"/>
                  <dgm:constr type="ctrY" for="ch" forName="picture2" refType="h" fact="0.357"/>
                  <dgm:constr type="w" for="ch" forName="picture2" refType="w" fact="0.1884"/>
                  <dgm:constr type="h" for="ch" forName="picture2" refType="h" fact="0.3768"/>
                  <dgm:constr type="r" for="ch" forName="desTx2" refType="l" refFor="ch" refForName="parTx2"/>
                  <dgm:constr type="l" for="ch" forName="desTx2"/>
                  <dgm:constr type="t" for="ch" forName="desTx2" refType="t" refFor="ch" refForName="parTx2"/>
                  <dgm:constr type="h" for="ch" forName="desTx2" refType="h" refFor="ch" refForName="parTx2"/>
                </dgm:constrLst>
              </dgm:if>
              <dgm:else name="Name21">
                <dgm:alg type="composite">
                  <dgm:param type="ar" val="1.5073"/>
                </dgm:alg>
                <dgm:constrLst>
                  <dgm:constr type="primFontSz" for="ch" forName="parTx1" op="equ" val="65"/>
                  <dgm:constr type="primFontSz" for="ch" forName="parTx2" refType="primFontSz" refFor="ch" refForName="parTx1" op="equ"/>
                  <dgm:constr type="userD" refType="w" fact="0.025"/>
                  <dgm:constr type="ctrX" for="ch" forName="dot1" refType="w" fact="0.5726"/>
                  <dgm:constr type="ctrY" for="ch" forName="dot1" refType="h" fact="0.5911"/>
                  <dgm:constr type="w" for="ch" forName="dot1" refType="userD"/>
                  <dgm:constr type="h" for="ch" forName="dot1" refType="userD"/>
                  <dgm:constr type="ctrX" for="ch" forName="dot2" refType="w" fact="0.5945"/>
                  <dgm:constr type="ctrY" for="ch" forName="dot2" refType="h" fact="0.644"/>
                  <dgm:constr type="w" for="ch" forName="dot2" refType="userD"/>
                  <dgm:constr type="h" for="ch" forName="dot2" refType="userD"/>
                  <dgm:constr type="ctrX" for="ch" forName="dot3" refType="w" fact="0.6206"/>
                  <dgm:constr type="ctrY" for="ch" forName="dot3" refType="h" fact="0.6898"/>
                  <dgm:constr type="w" for="ch" forName="dot3" refType="userD"/>
                  <dgm:constr type="h" for="ch" forName="dot3" refType="userD"/>
                  <dgm:constr type="ctrX" for="ch" forName="dotArrow1" refType="w" fact="0.5894"/>
                  <dgm:constr type="ctrY" for="ch" forName="dotArrow1" refType="h" fact="0.0587"/>
                  <dgm:constr type="w" for="ch" forName="dotArrow1" refType="userD"/>
                  <dgm:constr type="h" for="ch" forName="dotArrow1" refType="userD"/>
                  <dgm:constr type="ctrX" for="ch" forName="dotArrow2" refType="w" fact="0.556"/>
                  <dgm:constr type="ctrY" for="ch" forName="dotArrow2" refType="h" fact="0.0287"/>
                  <dgm:constr type="w" for="ch" forName="dotArrow2" refType="userD"/>
                  <dgm:constr type="h" for="ch" forName="dotArrow2" refType="userD"/>
                  <dgm:constr type="ctrX" for="ch" forName="dotArrow3" refType="w" fact="0.5227"/>
                  <dgm:constr type="ctrY" for="ch" forName="dotArrow3" refType="h" fact="-0.0013"/>
                  <dgm:constr type="w" for="ch" forName="dotArrow3" refType="userD"/>
                  <dgm:constr type="h" for="ch" forName="dotArrow3" refType="userD"/>
                  <dgm:constr type="ctrX" for="ch" forName="dotArrow4" refType="w" fact="0.4894"/>
                  <dgm:constr type="ctrY" for="ch" forName="dotArrow4" refType="h" fact="0.0287"/>
                  <dgm:constr type="w" for="ch" forName="dotArrow4" refType="userD"/>
                  <dgm:constr type="h" for="ch" forName="dotArrow4" refType="userD"/>
                  <dgm:constr type="ctrX" for="ch" forName="dotArrow5" refType="w" fact="0.456"/>
                  <dgm:constr type="ctrY" for="ch" forName="dotArrow5" refType="h" fact="0.0587"/>
                  <dgm:constr type="w" for="ch" forName="dotArrow5" refType="userD"/>
                  <dgm:constr type="h" for="ch" forName="dotArrow5" refType="userD"/>
                  <dgm:constr type="ctrX" for="ch" forName="dotArrow6" refType="w" fact="0.5227"/>
                  <dgm:constr type="ctrY" for="ch" forName="dotArrow6" refType="h" fact="0.062"/>
                  <dgm:constr type="w" for="ch" forName="dotArrow6" refType="userD"/>
                  <dgm:constr type="h" for="ch" forName="dotArrow6" refType="userD"/>
                  <dgm:constr type="ctrX" for="ch" forName="dotArrow7" refType="w" fact="0.5227"/>
                  <dgm:constr type="ctrY" for="ch" forName="dotArrow7" refType="h" fact="0.1253"/>
                  <dgm:constr type="w" for="ch" forName="dotArrow7" refType="userD"/>
                  <dgm:constr type="h" for="ch" forName="dotArrow7" refType="userD"/>
                  <dgm:constr type="r" for="ch" forName="parTx1" refType="w" fact="0.7386"/>
                  <dgm:constr type="t" for="ch" forName="parTx1" refType="h" fact="0.8086"/>
                  <dgm:constr type="w" for="ch" forName="parTx1" refType="w" fact="0.5392"/>
                  <dgm:constr type="h" for="ch" forName="parTx1" refType="h" fact="0.218"/>
                  <dgm:constr type="ctrX" for="ch" forName="picture1" refType="w" fact="0.7631"/>
                  <dgm:constr type="ctrY" for="ch" forName="picture1" refType="h" fact="0.7834"/>
                  <dgm:constr type="w" for="ch" forName="picture1" refType="w" fact="0.25"/>
                  <dgm:constr type="h" for="ch" forName="picture1" refType="h" fact="0.3768"/>
                  <dgm:constr type="r" for="ch" forName="parTx2" refType="w" fact="0.5107"/>
                  <dgm:constr type="t" for="ch" forName="parTx2" refType="h" fact="0.3822"/>
                  <dgm:constr type="w" for="ch" forName="parTx2" refType="w" fact="0.5392"/>
                  <dgm:constr type="h" for="ch" forName="parTx2" refType="h" fact="0.218"/>
                  <dgm:constr type="ctrX" for="ch" forName="picture2" refType="w" fact="0.5352"/>
                  <dgm:constr type="ctrY" for="ch" forName="picture2" refType="h" fact="0.357"/>
                  <dgm:constr type="w" for="ch" forName="picture2" refType="w" fact="0.25"/>
                  <dgm:constr type="h" for="ch" forName="picture2" refType="h" fact="0.3768"/>
                </dgm:constrLst>
              </dgm:else>
            </dgm:choose>
          </dgm:else>
        </dgm:choose>
      </dgm:if>
      <dgm:if name="Name22" axis="ch" ptType="node" func="cnt" op="equ" val="3">
        <dgm:choose name="Name23">
          <dgm:if name="Name24" func="var" arg="dir" op="equ" val="norm">
            <dgm:choose name="Name25">
              <dgm:if name="Name26" axis="des" func="maxDepth" op="gt" val="1">
                <dgm:alg type="composite">
                  <dgm:param type="ar" val="1.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userD" refType="w" fact="0.0162"/>
                  <dgm:constr type="ctrX" for="ch" forName="dot1" refType="w" fact="0.2981"/>
                  <dgm:constr type="ctrY" for="ch" forName="dot1" refType="h" fact="0.763"/>
                  <dgm:constr type="w" for="ch" forName="dot1" refType="userD"/>
                  <dgm:constr type="h" for="ch" forName="dot1" refType="userD"/>
                  <dgm:constr type="ctrX" for="ch" forName="dot2" refType="w" fact="0.2676"/>
                  <dgm:constr type="ctrY" for="ch" forName="dot2" refType="h" fact="0.7887"/>
                  <dgm:constr type="w" for="ch" forName="dot2" refType="userD"/>
                  <dgm:constr type="h" for="ch" forName="dot2" refType="userD"/>
                  <dgm:constr type="ctrX" for="ch" forName="dot3" refType="w" fact="0.2357"/>
                  <dgm:constr type="ctrY" for="ch" forName="dot3" refType="h" fact="0.809"/>
                  <dgm:constr type="w" for="ch" forName="dot3" refType="userD"/>
                  <dgm:constr type="h" for="ch" forName="dot3" refType="userD"/>
                  <dgm:constr type="ctrX" for="ch" forName="dot4" refType="w" fact="0.4445"/>
                  <dgm:constr type="ctrY" for="ch" forName="dot4" refType="h" fact="0.4655"/>
                  <dgm:constr type="w" for="ch" forName="dot4" refType="userD"/>
                  <dgm:constr type="h" for="ch" forName="dot4" refType="userD"/>
                  <dgm:constr type="ctrX" for="ch" forName="dot5" refType="w" fact="0.4323"/>
                  <dgm:constr type="ctrY" for="ch" forName="dot5" refType="h" fact="0.5178"/>
                  <dgm:constr type="w" for="ch" forName="dot5" refType="userD"/>
                  <dgm:constr type="h" for="ch" forName="dot5" refType="userD"/>
                  <dgm:constr type="ctrX" for="ch" forName="dotArrow1" refType="w" fact="0.4236"/>
                  <dgm:constr type="ctrY" for="ch" forName="dotArrow1" refType="h" fact="0.0718"/>
                  <dgm:constr type="w" for="ch" forName="dotArrow1" refType="userD"/>
                  <dgm:constr type="h" for="ch" forName="dotArrow1" refType="userD"/>
                  <dgm:constr type="ctrX" for="ch" forName="dotArrow2" refType="w" fact="0.446"/>
                  <dgm:constr type="ctrY" for="ch" forName="dotArrow2" refType="h" fact="0.0468"/>
                  <dgm:constr type="w" for="ch" forName="dotArrow2" refType="userD"/>
                  <dgm:constr type="h" for="ch" forName="dotArrow2" refType="userD"/>
                  <dgm:constr type="ctrX" for="ch" forName="dotArrow3" refType="w" fact="0.4685"/>
                  <dgm:constr type="ctrY" for="ch" forName="dotArrow3" refType="h" fact="0.0218"/>
                  <dgm:constr type="w" for="ch" forName="dotArrow3" refType="userD"/>
                  <dgm:constr type="h" for="ch" forName="dotArrow3" refType="userD"/>
                  <dgm:constr type="ctrX" for="ch" forName="dotArrow4" refType="w" fact="0.491"/>
                  <dgm:constr type="ctrY" for="ch" forName="dotArrow4" refType="h" fact="0.0468"/>
                  <dgm:constr type="w" for="ch" forName="dotArrow4" refType="userD"/>
                  <dgm:constr type="h" for="ch" forName="dotArrow4" refType="userD"/>
                  <dgm:constr type="ctrX" for="ch" forName="dotArrow5" refType="w" fact="0.5135"/>
                  <dgm:constr type="ctrY" for="ch" forName="dotArrow5" refType="h" fact="0.0718"/>
                  <dgm:constr type="w" for="ch" forName="dotArrow5" refType="userD"/>
                  <dgm:constr type="h" for="ch" forName="dotArrow5" refType="userD"/>
                  <dgm:constr type="ctrX" for="ch" forName="dotArrow6" refType="w" fact="0.4685"/>
                  <dgm:constr type="ctrY" for="ch" forName="dotArrow6" refType="h" fact="0.0745"/>
                  <dgm:constr type="w" for="ch" forName="dotArrow6" refType="userD"/>
                  <dgm:constr type="h" for="ch" forName="dotArrow6" refType="userD"/>
                  <dgm:constr type="ctrX" for="ch" forName="dotArrow7" refType="w" fact="0.4685"/>
                  <dgm:constr type="ctrY" for="ch" forName="dotArrow7" refType="h" fact="0.1273"/>
                  <dgm:constr type="w" for="ch" forName="dotArrow7" refType="userD"/>
                  <dgm:constr type="h" for="ch" forName="dotArrow7" refType="userD"/>
                  <dgm:constr type="l" for="ch" forName="parTx1" refType="w" fact="0.1487"/>
                  <dgm:constr type="t" for="ch" forName="parTx1" refType="h" fact="0.8596"/>
                  <dgm:constr type="w" for="ch" forName="parTx1" refType="w" fact="0.3491"/>
                  <dgm:constr type="h" for="ch" forName="parTx1" refType="h" fact="0.1638"/>
                  <dgm:constr type="ctrX" for="ch" forName="picture1" refType="w" fact="0.1328"/>
                  <dgm:constr type="ctrY" for="ch" forName="picture1" refType="h" fact="0.8361"/>
                  <dgm:constr type="w" for="ch" forName="picture1" refType="w" fact="0.1618"/>
                  <dgm:constr type="h" for="ch" forName="picture1" refType="h" fact="0.2832"/>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3732"/>
                  <dgm:constr type="t" for="ch" forName="parTx2" refType="h" fact="0.6469"/>
                  <dgm:constr type="w" for="ch" forName="parTx2" refType="w" fact="0.3491"/>
                  <dgm:constr type="h" for="ch" forName="parTx2" refType="h" fact="0.1638"/>
                  <dgm:constr type="ctrX" for="ch" forName="picture2" refType="w" fact="0.3573"/>
                  <dgm:constr type="ctrY" for="ch" forName="picture2" refType="h" fact="0.6234"/>
                  <dgm:constr type="w" for="ch" forName="picture2" refType="w" fact="0.1618"/>
                  <dgm:constr type="h" for="ch" forName="picture2" refType="h" fact="0.2832"/>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4763"/>
                  <dgm:constr type="t" for="ch" forName="parTx3" refType="h" fact="0.3243"/>
                  <dgm:constr type="w" for="ch" forName="parTx3" refType="w" fact="0.3491"/>
                  <dgm:constr type="h" for="ch" forName="parTx3" refType="h" fact="0.1638"/>
                  <dgm:constr type="ctrX" for="ch" forName="picture3" refType="w" fact="0.4604"/>
                  <dgm:constr type="ctrY" for="ch" forName="picture3" refType="h" fact="0.3008"/>
                  <dgm:constr type="w" for="ch" forName="picture3" refType="w" fact="0.1618"/>
                  <dgm:constr type="h" for="ch" forName="picture3" refType="h" fact="0.2832"/>
                  <dgm:constr type="l" for="ch" forName="desTx3" refType="r" refFor="ch" refForName="parTx3"/>
                  <dgm:constr type="r" for="ch" forName="desTx3" refType="w"/>
                  <dgm:constr type="t" for="ch" forName="desTx3" refType="t" refFor="ch" refForName="parTx3"/>
                  <dgm:constr type="h" for="ch" forName="desTx3" refType="h" refFor="ch" refForName="parTx3"/>
                </dgm:constrLst>
              </dgm:if>
              <dgm:else name="Name27">
                <dgm:alg type="composite">
                  <dgm:param type="ar" val="1.416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userD" refType="w" fact="0.02"/>
                  <dgm:constr type="ctrX" for="ch" forName="dot1" refType="w" fact="0.3684"/>
                  <dgm:constr type="ctrY" for="ch" forName="dot1" refType="h" fact="0.763"/>
                  <dgm:constr type="w" for="ch" forName="dot1" refType="userD"/>
                  <dgm:constr type="h" for="ch" forName="dot1" refType="userD"/>
                  <dgm:constr type="ctrX" for="ch" forName="dot2" refType="w" fact="0.3307"/>
                  <dgm:constr type="ctrY" for="ch" forName="dot2" refType="h" fact="0.7887"/>
                  <dgm:constr type="w" for="ch" forName="dot2" refType="userD"/>
                  <dgm:constr type="h" for="ch" forName="dot2" refType="userD"/>
                  <dgm:constr type="ctrX" for="ch" forName="dot3" refType="w" fact="0.2912"/>
                  <dgm:constr type="ctrY" for="ch" forName="dot3" refType="h" fact="0.809"/>
                  <dgm:constr type="w" for="ch" forName="dot3" refType="userD"/>
                  <dgm:constr type="h" for="ch" forName="dot3" refType="userD"/>
                  <dgm:constr type="ctrX" for="ch" forName="dot4" refType="w" fact="0.5494"/>
                  <dgm:constr type="ctrY" for="ch" forName="dot4" refType="h" fact="0.4655"/>
                  <dgm:constr type="w" for="ch" forName="dot4" refType="userD"/>
                  <dgm:constr type="h" for="ch" forName="dot4" refType="userD"/>
                  <dgm:constr type="ctrX" for="ch" forName="dot5" refType="w" fact="0.5342"/>
                  <dgm:constr type="ctrY" for="ch" forName="dot5" refType="h" fact="0.5178"/>
                  <dgm:constr type="w" for="ch" forName="dot5" refType="userD"/>
                  <dgm:constr type="h" for="ch" forName="dot5" refType="userD"/>
                  <dgm:constr type="ctrX" for="ch" forName="dotArrow1" refType="w" fact="0.5234"/>
                  <dgm:constr type="ctrY" for="ch" forName="dotArrow1" refType="h" fact="0.0718"/>
                  <dgm:constr type="w" for="ch" forName="dotArrow1" refType="userD"/>
                  <dgm:constr type="h" for="ch" forName="dotArrow1" refType="userD"/>
                  <dgm:constr type="ctrX" for="ch" forName="dotArrow2" refType="w" fact="0.5512"/>
                  <dgm:constr type="ctrY" for="ch" forName="dotArrow2" refType="h" fact="0.0468"/>
                  <dgm:constr type="w" for="ch" forName="dotArrow2" refType="userD"/>
                  <dgm:constr type="h" for="ch" forName="dotArrow2" refType="userD"/>
                  <dgm:constr type="ctrX" for="ch" forName="dotArrow3" refType="w" fact="0.579"/>
                  <dgm:constr type="ctrY" for="ch" forName="dotArrow3" refType="h" fact="0.0218"/>
                  <dgm:constr type="w" for="ch" forName="dotArrow3" refType="userD"/>
                  <dgm:constr type="h" for="ch" forName="dotArrow3" refType="userD"/>
                  <dgm:constr type="ctrX" for="ch" forName="dotArrow4" refType="w" fact="0.6068"/>
                  <dgm:constr type="ctrY" for="ch" forName="dotArrow4" refType="h" fact="0.0468"/>
                  <dgm:constr type="w" for="ch" forName="dotArrow4" refType="userD"/>
                  <dgm:constr type="h" for="ch" forName="dotArrow4" refType="userD"/>
                  <dgm:constr type="ctrX" for="ch" forName="dotArrow5" refType="w" fact="0.6346"/>
                  <dgm:constr type="ctrY" for="ch" forName="dotArrow5" refType="h" fact="0.0718"/>
                  <dgm:constr type="w" for="ch" forName="dotArrow5" refType="userD"/>
                  <dgm:constr type="h" for="ch" forName="dotArrow5" refType="userD"/>
                  <dgm:constr type="ctrX" for="ch" forName="dotArrow6" refType="w" fact="0.579"/>
                  <dgm:constr type="ctrY" for="ch" forName="dotArrow6" refType="h" fact="0.0745"/>
                  <dgm:constr type="w" for="ch" forName="dotArrow6" refType="userD"/>
                  <dgm:constr type="h" for="ch" forName="dotArrow6" refType="userD"/>
                  <dgm:constr type="ctrX" for="ch" forName="dotArrow7" refType="w" fact="0.579"/>
                  <dgm:constr type="ctrY" for="ch" forName="dotArrow7" refType="h" fact="0.1273"/>
                  <dgm:constr type="w" for="ch" forName="dotArrow7" refType="userD"/>
                  <dgm:constr type="h" for="ch" forName="dotArrow7" refType="userD"/>
                  <dgm:constr type="l" for="ch" forName="parTx1" refType="w" fact="0.1837"/>
                  <dgm:constr type="t" for="ch" forName="parTx1" refType="h" fact="0.8551"/>
                  <dgm:constr type="w" for="ch" forName="parTx1" refType="w" fact="0.4314"/>
                  <dgm:constr type="h" for="ch" forName="parTx1" refType="h" fact="0.1638"/>
                  <dgm:constr type="ctrX" for="ch" forName="picture1" refType="w" fact="0.1641"/>
                  <dgm:constr type="ctrY" for="ch" forName="picture1" refType="h" fact="0.8361"/>
                  <dgm:constr type="w" for="ch" forName="picture1" refType="w" fact="0.2"/>
                  <dgm:constr type="h" for="ch" forName="picture1" refType="h" fact="0.2832"/>
                  <dgm:constr type="l" for="ch" forName="parTx2" refType="w" fact="0.4612"/>
                  <dgm:constr type="t" for="ch" forName="parTx2" refType="h" fact="0.6424"/>
                  <dgm:constr type="w" for="ch" forName="parTx2" refType="w" fact="0.4314"/>
                  <dgm:constr type="h" for="ch" forName="parTx2" refType="h" fact="0.1638"/>
                  <dgm:constr type="ctrX" for="ch" forName="picture2" refType="w" fact="0.4416"/>
                  <dgm:constr type="ctrY" for="ch" forName="picture2" refType="h" fact="0.6234"/>
                  <dgm:constr type="w" for="ch" forName="picture2" refType="w" fact="0.2"/>
                  <dgm:constr type="h" for="ch" forName="picture2" refType="h" fact="0.2832"/>
                  <dgm:constr type="l" for="ch" forName="parTx3" refType="w" fact="0.5886"/>
                  <dgm:constr type="t" for="ch" forName="parTx3" refType="h" fact="0.3198"/>
                  <dgm:constr type="w" for="ch" forName="parTx3" refType="w" fact="0.4314"/>
                  <dgm:constr type="h" for="ch" forName="parTx3" refType="h" fact="0.1638"/>
                  <dgm:constr type="ctrX" for="ch" forName="picture3" refType="w" fact="0.569"/>
                  <dgm:constr type="ctrY" for="ch" forName="picture3" refType="h" fact="0.3008"/>
                  <dgm:constr type="w" for="ch" forName="picture3" refType="w" fact="0.2"/>
                  <dgm:constr type="h" for="ch" forName="picture3" refType="h" fact="0.2832"/>
                </dgm:constrLst>
              </dgm:else>
            </dgm:choose>
          </dgm:if>
          <dgm:else name="Name28">
            <dgm:choose name="Name29">
              <dgm:if name="Name30" axis="des" func="maxDepth" op="gt" val="1">
                <dgm:alg type="composite">
                  <dgm:param type="ar" val="1.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userD" refType="w" fact="0.0162"/>
                  <dgm:constr type="ctrX" for="ch" forName="dot1" refType="w" fact="0.7019"/>
                  <dgm:constr type="ctrY" for="ch" forName="dot1" refType="h" fact="0.763"/>
                  <dgm:constr type="w" for="ch" forName="dot1" refType="userD"/>
                  <dgm:constr type="h" for="ch" forName="dot1" refType="userD"/>
                  <dgm:constr type="ctrX" for="ch" forName="dot2" refType="w" fact="0.7324"/>
                  <dgm:constr type="ctrY" for="ch" forName="dot2" refType="h" fact="0.7887"/>
                  <dgm:constr type="w" for="ch" forName="dot2" refType="userD"/>
                  <dgm:constr type="h" for="ch" forName="dot2" refType="userD"/>
                  <dgm:constr type="ctrX" for="ch" forName="dot3" refType="w" fact="0.7643"/>
                  <dgm:constr type="ctrY" for="ch" forName="dot3" refType="h" fact="0.809"/>
                  <dgm:constr type="w" for="ch" forName="dot3" refType="userD"/>
                  <dgm:constr type="h" for="ch" forName="dot3" refType="userD"/>
                  <dgm:constr type="ctrX" for="ch" forName="dot4" refType="w" fact="0.5555"/>
                  <dgm:constr type="ctrY" for="ch" forName="dot4" refType="h" fact="0.4655"/>
                  <dgm:constr type="w" for="ch" forName="dot4" refType="userD"/>
                  <dgm:constr type="h" for="ch" forName="dot4" refType="userD"/>
                  <dgm:constr type="ctrX" for="ch" forName="dot5" refType="w" fact="0.5677"/>
                  <dgm:constr type="ctrY" for="ch" forName="dot5" refType="h" fact="0.5178"/>
                  <dgm:constr type="w" for="ch" forName="dot5" refType="userD"/>
                  <dgm:constr type="h" for="ch" forName="dot5" refType="userD"/>
                  <dgm:constr type="ctrX" for="ch" forName="dotArrow1" refType="w" fact="0.5764"/>
                  <dgm:constr type="ctrY" for="ch" forName="dotArrow1" refType="h" fact="0.0718"/>
                  <dgm:constr type="w" for="ch" forName="dotArrow1" refType="userD"/>
                  <dgm:constr type="h" for="ch" forName="dotArrow1" refType="userD"/>
                  <dgm:constr type="ctrX" for="ch" forName="dotArrow2" refType="w" fact="0.554"/>
                  <dgm:constr type="ctrY" for="ch" forName="dotArrow2" refType="h" fact="0.0468"/>
                  <dgm:constr type="w" for="ch" forName="dotArrow2" refType="userD"/>
                  <dgm:constr type="h" for="ch" forName="dotArrow2" refType="userD"/>
                  <dgm:constr type="ctrX" for="ch" forName="dotArrow3" refType="w" fact="0.5315"/>
                  <dgm:constr type="ctrY" for="ch" forName="dotArrow3" refType="h" fact="0.0218"/>
                  <dgm:constr type="w" for="ch" forName="dotArrow3" refType="userD"/>
                  <dgm:constr type="h" for="ch" forName="dotArrow3" refType="userD"/>
                  <dgm:constr type="ctrX" for="ch" forName="dotArrow4" refType="w" fact="0.509"/>
                  <dgm:constr type="ctrY" for="ch" forName="dotArrow4" refType="h" fact="0.0468"/>
                  <dgm:constr type="w" for="ch" forName="dotArrow4" refType="userD"/>
                  <dgm:constr type="h" for="ch" forName="dotArrow4" refType="userD"/>
                  <dgm:constr type="ctrX" for="ch" forName="dotArrow5" refType="w" fact="0.4865"/>
                  <dgm:constr type="ctrY" for="ch" forName="dotArrow5" refType="h" fact="0.0718"/>
                  <dgm:constr type="w" for="ch" forName="dotArrow5" refType="userD"/>
                  <dgm:constr type="h" for="ch" forName="dotArrow5" refType="userD"/>
                  <dgm:constr type="ctrX" for="ch" forName="dotArrow6" refType="w" fact="0.5315"/>
                  <dgm:constr type="ctrY" for="ch" forName="dotArrow6" refType="h" fact="0.0745"/>
                  <dgm:constr type="w" for="ch" forName="dotArrow6" refType="userD"/>
                  <dgm:constr type="h" for="ch" forName="dotArrow6" refType="userD"/>
                  <dgm:constr type="ctrX" for="ch" forName="dotArrow7" refType="w" fact="0.5315"/>
                  <dgm:constr type="ctrY" for="ch" forName="dotArrow7" refType="h" fact="0.1273"/>
                  <dgm:constr type="w" for="ch" forName="dotArrow7" refType="userD"/>
                  <dgm:constr type="h" for="ch" forName="dotArrow7" refType="userD"/>
                  <dgm:constr type="r" for="ch" forName="parTx1" refType="w" fact="0.8513"/>
                  <dgm:constr type="t" for="ch" forName="parTx1" refType="h" fact="0.8596"/>
                  <dgm:constr type="w" for="ch" forName="parTx1" refType="w" fact="0.3491"/>
                  <dgm:constr type="h" for="ch" forName="parTx1" refType="h" fact="0.1638"/>
                  <dgm:constr type="ctrX" for="ch" forName="picture1" refType="w" fact="0.8672"/>
                  <dgm:constr type="ctrY" for="ch" forName="picture1" refType="h" fact="0.8361"/>
                  <dgm:constr type="w" for="ch" forName="picture1" refType="w" fact="0.1618"/>
                  <dgm:constr type="h" for="ch" forName="picture1" refType="h" fact="0.2832"/>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6268"/>
                  <dgm:constr type="t" for="ch" forName="parTx2" refType="h" fact="0.6469"/>
                  <dgm:constr type="w" for="ch" forName="parTx2" refType="w" fact="0.3491"/>
                  <dgm:constr type="h" for="ch" forName="parTx2" refType="h" fact="0.1638"/>
                  <dgm:constr type="ctrX" for="ch" forName="picture2" refType="w" fact="0.6427"/>
                  <dgm:constr type="ctrY" for="ch" forName="picture2" refType="h" fact="0.6234"/>
                  <dgm:constr type="w" for="ch" forName="picture2" refType="w" fact="0.1618"/>
                  <dgm:constr type="h" for="ch" forName="picture2" refType="h" fact="0.2832"/>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5237"/>
                  <dgm:constr type="t" for="ch" forName="parTx3" refType="h" fact="0.3243"/>
                  <dgm:constr type="w" for="ch" forName="parTx3" refType="w" fact="0.3491"/>
                  <dgm:constr type="h" for="ch" forName="parTx3" refType="h" fact="0.1638"/>
                  <dgm:constr type="ctrX" for="ch" forName="picture3" refType="w" fact="0.5396"/>
                  <dgm:constr type="ctrY" for="ch" forName="picture3" refType="h" fact="0.3008"/>
                  <dgm:constr type="w" for="ch" forName="picture3" refType="w" fact="0.1618"/>
                  <dgm:constr type="h" for="ch" forName="picture3" refType="h" fact="0.2832"/>
                  <dgm:constr type="r" for="ch" forName="desTx3" refType="l" refFor="ch" refForName="parTx3"/>
                  <dgm:constr type="l" for="ch" forName="desTx3"/>
                  <dgm:constr type="t" for="ch" forName="desTx3" refType="t" refFor="ch" refForName="parTx3"/>
                  <dgm:constr type="h" for="ch" forName="desTx3" refType="h" refFor="ch" refForName="parTx3"/>
                </dgm:constrLst>
              </dgm:if>
              <dgm:else name="Name31">
                <dgm:alg type="composite">
                  <dgm:param type="ar" val="1.416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userD" refType="w" fact="0.02"/>
                  <dgm:constr type="ctrX" for="ch" forName="dot1" refType="w" fact="0.6316"/>
                  <dgm:constr type="ctrY" for="ch" forName="dot1" refType="h" fact="0.763"/>
                  <dgm:constr type="w" for="ch" forName="dot1" refType="userD"/>
                  <dgm:constr type="h" for="ch" forName="dot1" refType="userD"/>
                  <dgm:constr type="ctrX" for="ch" forName="dot2" refType="w" fact="0.6693"/>
                  <dgm:constr type="ctrY" for="ch" forName="dot2" refType="h" fact="0.7887"/>
                  <dgm:constr type="w" for="ch" forName="dot2" refType="userD"/>
                  <dgm:constr type="h" for="ch" forName="dot2" refType="userD"/>
                  <dgm:constr type="ctrX" for="ch" forName="dot3" refType="w" fact="0.7088"/>
                  <dgm:constr type="ctrY" for="ch" forName="dot3" refType="h" fact="0.809"/>
                  <dgm:constr type="w" for="ch" forName="dot3" refType="userD"/>
                  <dgm:constr type="h" for="ch" forName="dot3" refType="userD"/>
                  <dgm:constr type="ctrX" for="ch" forName="dot4" refType="w" fact="0.4506"/>
                  <dgm:constr type="ctrY" for="ch" forName="dot4" refType="h" fact="0.4655"/>
                  <dgm:constr type="w" for="ch" forName="dot4" refType="userD"/>
                  <dgm:constr type="h" for="ch" forName="dot4" refType="userD"/>
                  <dgm:constr type="ctrX" for="ch" forName="dot5" refType="w" fact="0.4658"/>
                  <dgm:constr type="ctrY" for="ch" forName="dot5" refType="h" fact="0.5178"/>
                  <dgm:constr type="w" for="ch" forName="dot5" refType="userD"/>
                  <dgm:constr type="h" for="ch" forName="dot5" refType="userD"/>
                  <dgm:constr type="ctrX" for="ch" forName="dotArrow1" refType="w" fact="0.4766"/>
                  <dgm:constr type="ctrY" for="ch" forName="dotArrow1" refType="h" fact="0.0718"/>
                  <dgm:constr type="w" for="ch" forName="dotArrow1" refType="userD"/>
                  <dgm:constr type="h" for="ch" forName="dotArrow1" refType="userD"/>
                  <dgm:constr type="ctrX" for="ch" forName="dotArrow2" refType="w" fact="0.4488"/>
                  <dgm:constr type="ctrY" for="ch" forName="dotArrow2" refType="h" fact="0.0468"/>
                  <dgm:constr type="w" for="ch" forName="dotArrow2" refType="userD"/>
                  <dgm:constr type="h" for="ch" forName="dotArrow2" refType="userD"/>
                  <dgm:constr type="ctrX" for="ch" forName="dotArrow3" refType="w" fact="0.421"/>
                  <dgm:constr type="ctrY" for="ch" forName="dotArrow3" refType="h" fact="0.0218"/>
                  <dgm:constr type="w" for="ch" forName="dotArrow3" refType="userD"/>
                  <dgm:constr type="h" for="ch" forName="dotArrow3" refType="userD"/>
                  <dgm:constr type="ctrX" for="ch" forName="dotArrow4" refType="w" fact="0.3932"/>
                  <dgm:constr type="ctrY" for="ch" forName="dotArrow4" refType="h" fact="0.0468"/>
                  <dgm:constr type="w" for="ch" forName="dotArrow4" refType="userD"/>
                  <dgm:constr type="h" for="ch" forName="dotArrow4" refType="userD"/>
                  <dgm:constr type="ctrX" for="ch" forName="dotArrow5" refType="w" fact="0.3654"/>
                  <dgm:constr type="ctrY" for="ch" forName="dotArrow5" refType="h" fact="0.0718"/>
                  <dgm:constr type="w" for="ch" forName="dotArrow5" refType="userD"/>
                  <dgm:constr type="h" for="ch" forName="dotArrow5" refType="userD"/>
                  <dgm:constr type="ctrX" for="ch" forName="dotArrow6" refType="w" fact="0.421"/>
                  <dgm:constr type="ctrY" for="ch" forName="dotArrow6" refType="h" fact="0.0745"/>
                  <dgm:constr type="w" for="ch" forName="dotArrow6" refType="userD"/>
                  <dgm:constr type="h" for="ch" forName="dotArrow6" refType="userD"/>
                  <dgm:constr type="ctrX" for="ch" forName="dotArrow7" refType="w" fact="0.421"/>
                  <dgm:constr type="ctrY" for="ch" forName="dotArrow7" refType="h" fact="0.1273"/>
                  <dgm:constr type="w" for="ch" forName="dotArrow7" refType="userD"/>
                  <dgm:constr type="h" for="ch" forName="dotArrow7" refType="userD"/>
                  <dgm:constr type="r" for="ch" forName="parTx1" refType="w" fact="0.8163"/>
                  <dgm:constr type="t" for="ch" forName="parTx1" refType="h" fact="0.8551"/>
                  <dgm:constr type="w" for="ch" forName="parTx1" refType="w" fact="0.4314"/>
                  <dgm:constr type="h" for="ch" forName="parTx1" refType="h" fact="0.1638"/>
                  <dgm:constr type="ctrX" for="ch" forName="picture1" refType="w" fact="0.8359"/>
                  <dgm:constr type="ctrY" for="ch" forName="picture1" refType="h" fact="0.8361"/>
                  <dgm:constr type="w" for="ch" forName="picture1" refType="w" fact="0.2"/>
                  <dgm:constr type="h" for="ch" forName="picture1" refType="h" fact="0.2832"/>
                  <dgm:constr type="r" for="ch" forName="parTx2" refType="w" fact="0.5388"/>
                  <dgm:constr type="t" for="ch" forName="parTx2" refType="h" fact="0.6424"/>
                  <dgm:constr type="w" for="ch" forName="parTx2" refType="w" fact="0.4314"/>
                  <dgm:constr type="h" for="ch" forName="parTx2" refType="h" fact="0.1638"/>
                  <dgm:constr type="ctrX" for="ch" forName="picture2" refType="w" fact="0.5584"/>
                  <dgm:constr type="ctrY" for="ch" forName="picture2" refType="h" fact="0.6234"/>
                  <dgm:constr type="w" for="ch" forName="picture2" refType="w" fact="0.2"/>
                  <dgm:constr type="h" for="ch" forName="picture2" refType="h" fact="0.2832"/>
                  <dgm:constr type="r" for="ch" forName="parTx3" refType="w" fact="0.4114"/>
                  <dgm:constr type="t" for="ch" forName="parTx3" refType="h" fact="0.3198"/>
                  <dgm:constr type="w" for="ch" forName="parTx3" refType="w" fact="0.4314"/>
                  <dgm:constr type="h" for="ch" forName="parTx3" refType="h" fact="0.1638"/>
                  <dgm:constr type="ctrX" for="ch" forName="picture3" refType="w" fact="0.431"/>
                  <dgm:constr type="ctrY" for="ch" forName="picture3" refType="h" fact="0.3008"/>
                  <dgm:constr type="w" for="ch" forName="picture3" refType="w" fact="0.2"/>
                  <dgm:constr type="h" for="ch" forName="picture3" refType="h" fact="0.2832"/>
                </dgm:constrLst>
              </dgm:else>
            </dgm:choose>
          </dgm:else>
        </dgm:choose>
      </dgm:if>
      <dgm:if name="Name32" axis="ch" ptType="node" func="cnt" op="equ" val="4">
        <dgm:choose name="Name33">
          <dgm:if name="Name34" func="var" arg="dir" op="equ" val="norm">
            <dgm:choose name="Name35">
              <dgm:if name="Name36" axis="des" func="maxDepth" op="gt" val="1">
                <dgm:alg type="composite">
                  <dgm:param type="ar" val="1.5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userD" refType="w" fact="0.0136"/>
                  <dgm:constr type="ctrX" for="ch" forName="dot1" refType="w" fact="0.3253"/>
                  <dgm:constr type="ctrY" for="ch" forName="dot1" refType="h" fact="0.8215"/>
                  <dgm:constr type="w" for="ch" forName="dot1" refType="userD"/>
                  <dgm:constr type="h" for="ch" forName="dot1" refType="userD"/>
                  <dgm:constr type="ctrX" for="ch" forName="dot2" refType="w" fact="0.2949"/>
                  <dgm:constr type="ctrY" for="ch" forName="dot2" refType="h" fact="0.843"/>
                  <dgm:constr type="w" for="ch" forName="dot2" refType="userD"/>
                  <dgm:constr type="h" for="ch" forName="dot2" refType="userD"/>
                  <dgm:constr type="ctrX" for="ch" forName="dot3" refType="w" fact="0.2635"/>
                  <dgm:constr type="ctrY" for="ch" forName="dot3" refType="h" fact="0.8607"/>
                  <dgm:constr type="w" for="ch" forName="dot3" refType="userD"/>
                  <dgm:constr type="h" for="ch" forName="dot3" refType="userD"/>
                  <dgm:constr type="ctrX" for="ch" forName="dot4" refType="w" fact="0.2313"/>
                  <dgm:constr type="ctrY" for="ch" forName="dot4" refType="h" fact="0.8745"/>
                  <dgm:constr type="w" for="ch" forName="dot4" refType="userD"/>
                  <dgm:constr type="h" for="ch" forName="dot4" refType="userD"/>
                  <dgm:constr type="ctrX" for="ch" forName="dot5" refType="w" fact="0.4675"/>
                  <dgm:constr type="ctrY" for="ch" forName="dot5" refType="h" fact="0.6419"/>
                  <dgm:constr type="w" for="ch" forName="dot5" refType="userD"/>
                  <dgm:constr type="h" for="ch" forName="dot5" refType="userD"/>
                  <dgm:constr type="ctrX" for="ch" forName="dot6" refType="w" fact="0.5486"/>
                  <dgm:constr type="ctrY" for="ch" forName="dot6" refType="h" fact="0.3784"/>
                  <dgm:constr type="w" for="ch" forName="dot6" refType="userD"/>
                  <dgm:constr type="h" for="ch" forName="dot6" refType="userD"/>
                  <dgm:constr type="ctrX" for="ch" forName="dotArrow1" refType="w" fact="0.5267"/>
                  <dgm:constr type="ctrY" for="ch" forName="dotArrow1" refType="h" fact="0.0496"/>
                  <dgm:constr type="w" for="ch" forName="dotArrow1" refType="userD"/>
                  <dgm:constr type="h" for="ch" forName="dotArrow1" refType="userD"/>
                  <dgm:constr type="ctrX" for="ch" forName="dotArrow2" refType="w" fact="0.5462"/>
                  <dgm:constr type="ctrY" for="ch" forName="dotArrow2" refType="h" fact="0.0282"/>
                  <dgm:constr type="w" for="ch" forName="dotArrow2" refType="userD"/>
                  <dgm:constr type="h" for="ch" forName="dotArrow2" refType="userD"/>
                  <dgm:constr type="ctrX" for="ch" forName="dotArrow3" refType="w" fact="0.5657"/>
                  <dgm:constr type="ctrY" for="ch" forName="dotArrow3" refType="h" fact="0.0068"/>
                  <dgm:constr type="w" for="ch" forName="dotArrow3" refType="userD"/>
                  <dgm:constr type="h" for="ch" forName="dotArrow3" refType="userD"/>
                  <dgm:constr type="ctrX" for="ch" forName="dotArrow4" refType="w" fact="0.5851"/>
                  <dgm:constr type="ctrY" for="ch" forName="dotArrow4" refType="h" fact="0.0282"/>
                  <dgm:constr type="w" for="ch" forName="dotArrow4" refType="userD"/>
                  <dgm:constr type="h" for="ch" forName="dotArrow4" refType="userD"/>
                  <dgm:constr type="ctrX" for="ch" forName="dotArrow5" refType="w" fact="0.6046"/>
                  <dgm:constr type="ctrY" for="ch" forName="dotArrow5" refType="h" fact="0.0496"/>
                  <dgm:constr type="w" for="ch" forName="dotArrow5" refType="userD"/>
                  <dgm:constr type="h" for="ch" forName="dotArrow5" refType="userD"/>
                  <dgm:constr type="ctrX" for="ch" forName="dotArrow6" refType="w" fact="0.5657"/>
                  <dgm:constr type="ctrY" for="ch" forName="dotArrow6" refType="h" fact="0.052"/>
                  <dgm:constr type="w" for="ch" forName="dotArrow6" refType="userD"/>
                  <dgm:constr type="h" for="ch" forName="dotArrow6" refType="userD"/>
                  <dgm:constr type="ctrX" for="ch" forName="dotArrow7" refType="w" fact="0.5657"/>
                  <dgm:constr type="ctrY" for="ch" forName="dotArrow7" refType="h" fact="0.0972"/>
                  <dgm:constr type="w" for="ch" forName="dotArrow7" refType="userD"/>
                  <dgm:constr type="h" for="ch" forName="dotArrow7" refType="userD"/>
                  <dgm:constr type="l" for="ch" forName="parTx1" refType="w" fact="0.1466"/>
                  <dgm:constr type="t" for="ch" forName="parTx1" refType="h" fact="0.9095"/>
                  <dgm:constr type="w" for="ch" forName="parTx1" refType="w" fact="0.294"/>
                  <dgm:constr type="h" for="ch" forName="parTx1" refType="h" fact="0.1222"/>
                  <dgm:constr type="ctrX" for="ch" forName="picture1" refType="w" fact="0.1333"/>
                  <dgm:constr type="ctrY" for="ch" forName="picture1" refType="h" fact="0.8922"/>
                  <dgm:constr type="w" for="ch" forName="picture1" refType="w" fact="0.1363"/>
                  <dgm:constr type="h" for="ch" forName="picture1" refType="h" fact="0.2113"/>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4105"/>
                  <dgm:constr type="t" for="ch" forName="parTx2" refType="h" fact="0.762"/>
                  <dgm:constr type="w" for="ch" forName="parTx2" refType="w" fact="0.294"/>
                  <dgm:constr type="h" for="ch" forName="parTx2" refType="h" fact="0.1222"/>
                  <dgm:constr type="ctrX" for="ch" forName="picture2" refType="w" fact="0.3972"/>
                  <dgm:constr type="ctrY" for="ch" forName="picture2" refType="h" fact="0.7447"/>
                  <dgm:constr type="w" for="ch" forName="picture2" refType="w" fact="0.1363"/>
                  <dgm:constr type="h" for="ch" forName="picture2" refType="h" fact="0.2113"/>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229"/>
                  <dgm:constr type="t" for="ch" forName="parTx3" refType="h" fact="0.5294"/>
                  <dgm:constr type="w" for="ch" forName="parTx3" refType="w" fact="0.294"/>
                  <dgm:constr type="h" for="ch" forName="parTx3" refType="h" fact="0.1222"/>
                  <dgm:constr type="ctrX" for="ch" forName="picture3" refType="w" fact="0.5095"/>
                  <dgm:constr type="ctrY" for="ch" forName="picture3" refType="h" fact="0.5121"/>
                  <dgm:constr type="w" for="ch" forName="picture3" refType="w" fact="0.1363"/>
                  <dgm:constr type="h" for="ch" forName="picture3" refType="h" fact="0.2113"/>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5722"/>
                  <dgm:constr type="t" for="ch" forName="parTx4" refType="h" fact="0.2523"/>
                  <dgm:constr type="w" for="ch" forName="parTx4" refType="w" fact="0.294"/>
                  <dgm:constr type="h" for="ch" forName="parTx4" refType="h" fact="0.1222"/>
                  <dgm:constr type="ctrX" for="ch" forName="picture4" refType="w" fact="0.5588"/>
                  <dgm:constr type="ctrY" for="ch" forName="picture4" refType="h" fact="0.235"/>
                  <dgm:constr type="w" for="ch" forName="picture4" refType="w" fact="0.1363"/>
                  <dgm:constr type="h" for="ch" forName="picture4" refType="h" fact="0.2113"/>
                  <dgm:constr type="l" for="ch" forName="desTx4" refType="r" refFor="ch" refForName="parTx4"/>
                  <dgm:constr type="r" for="ch" forName="desTx4" refType="w"/>
                  <dgm:constr type="t" for="ch" forName="desTx4" refType="t" refFor="ch" refForName="parTx4"/>
                  <dgm:constr type="h" for="ch" forName="desTx4" refType="h" refFor="ch" refForName="parTx4"/>
                </dgm:constrLst>
              </dgm:if>
              <dgm:else name="Name37">
                <dgm:alg type="composite">
                  <dgm:param type="ar" val="1.26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userD" refType="w" fact="0.0167"/>
                  <dgm:constr type="ctrX" for="ch" forName="dot1" refType="w" fact="0.3978"/>
                  <dgm:constr type="ctrY" for="ch" forName="dot1" refType="h" fact="0.8215"/>
                  <dgm:constr type="w" for="ch" forName="dot1" refType="userD"/>
                  <dgm:constr type="h" for="ch" forName="dot1" refType="userD"/>
                  <dgm:constr type="ctrX" for="ch" forName="dot2" refType="w" fact="0.3606"/>
                  <dgm:constr type="ctrY" for="ch" forName="dot2" refType="h" fact="0.843"/>
                  <dgm:constr type="w" for="ch" forName="dot2" refType="userD"/>
                  <dgm:constr type="h" for="ch" forName="dot2" refType="userD"/>
                  <dgm:constr type="ctrX" for="ch" forName="dot3" refType="w" fact="0.3223"/>
                  <dgm:constr type="ctrY" for="ch" forName="dot3" refType="h" fact="0.8607"/>
                  <dgm:constr type="w" for="ch" forName="dot3" refType="userD"/>
                  <dgm:constr type="h" for="ch" forName="dot3" refType="userD"/>
                  <dgm:constr type="ctrX" for="ch" forName="dot4" refType="w" fact="0.2829"/>
                  <dgm:constr type="ctrY" for="ch" forName="dot4" refType="h" fact="0.8745"/>
                  <dgm:constr type="w" for="ch" forName="dot4" refType="userD"/>
                  <dgm:constr type="h" for="ch" forName="dot4" refType="userD"/>
                  <dgm:constr type="ctrX" for="ch" forName="dot5" refType="w" fact="0.5717"/>
                  <dgm:constr type="ctrY" for="ch" forName="dot5" refType="h" fact="0.6419"/>
                  <dgm:constr type="w" for="ch" forName="dot5" refType="userD"/>
                  <dgm:constr type="h" for="ch" forName="dot5" refType="userD"/>
                  <dgm:constr type="ctrX" for="ch" forName="dot6" refType="w" fact="0.6709"/>
                  <dgm:constr type="ctrY" for="ch" forName="dot6" refType="h" fact="0.3784"/>
                  <dgm:constr type="w" for="ch" forName="dot6" refType="userD"/>
                  <dgm:constr type="h" for="ch" forName="dot6" refType="userD"/>
                  <dgm:constr type="ctrX" for="ch" forName="dotArrow1" refType="w" fact="0.6441"/>
                  <dgm:constr type="ctrY" for="ch" forName="dotArrow1" refType="h" fact="0.0496"/>
                  <dgm:constr type="w" for="ch" forName="dotArrow1" refType="userD"/>
                  <dgm:constr type="h" for="ch" forName="dotArrow1" refType="userD"/>
                  <dgm:constr type="ctrX" for="ch" forName="dotArrow2" refType="w" fact="0.6679"/>
                  <dgm:constr type="ctrY" for="ch" forName="dotArrow2" refType="h" fact="0.0282"/>
                  <dgm:constr type="w" for="ch" forName="dotArrow2" refType="userD"/>
                  <dgm:constr type="h" for="ch" forName="dotArrow2" refType="userD"/>
                  <dgm:constr type="ctrX" for="ch" forName="dotArrow3" refType="w" fact="0.6917"/>
                  <dgm:constr type="ctrY" for="ch" forName="dotArrow3" refType="h" fact="0.0068"/>
                  <dgm:constr type="w" for="ch" forName="dotArrow3" refType="userD"/>
                  <dgm:constr type="h" for="ch" forName="dotArrow3" refType="userD"/>
                  <dgm:constr type="ctrX" for="ch" forName="dotArrow4" refType="w" fact="0.7155"/>
                  <dgm:constr type="ctrY" for="ch" forName="dotArrow4" refType="h" fact="0.0282"/>
                  <dgm:constr type="w" for="ch" forName="dotArrow4" refType="userD"/>
                  <dgm:constr type="h" for="ch" forName="dotArrow4" refType="userD"/>
                  <dgm:constr type="ctrX" for="ch" forName="dotArrow5" refType="w" fact="0.7394"/>
                  <dgm:constr type="ctrY" for="ch" forName="dotArrow5" refType="h" fact="0.0496"/>
                  <dgm:constr type="w" for="ch" forName="dotArrow5" refType="userD"/>
                  <dgm:constr type="h" for="ch" forName="dotArrow5" refType="userD"/>
                  <dgm:constr type="ctrX" for="ch" forName="dotArrow6" refType="w" fact="0.6917"/>
                  <dgm:constr type="ctrY" for="ch" forName="dotArrow6" refType="h" fact="0.052"/>
                  <dgm:constr type="w" for="ch" forName="dotArrow6" refType="userD"/>
                  <dgm:constr type="h" for="ch" forName="dotArrow6" refType="userD"/>
                  <dgm:constr type="ctrX" for="ch" forName="dotArrow7" refType="w" fact="0.6917"/>
                  <dgm:constr type="ctrY" for="ch" forName="dotArrow7" refType="h" fact="0.0972"/>
                  <dgm:constr type="w" for="ch" forName="dotArrow7" refType="userD"/>
                  <dgm:constr type="h" for="ch" forName="dotArrow7" refType="userD"/>
                  <dgm:constr type="l" for="ch" forName="parTx1" refType="w" fact="0.1793"/>
                  <dgm:constr type="t" for="ch" forName="parTx1" refType="h" fact="0.9064"/>
                  <dgm:constr type="w" for="ch" forName="parTx1" refType="w" fact="0.3595"/>
                  <dgm:constr type="h" for="ch" forName="parTx1" refType="h" fact="0.1222"/>
                  <dgm:constr type="ctrX" for="ch" forName="picture1" refType="w" fact="0.163"/>
                  <dgm:constr type="ctrY" for="ch" forName="picture1" refType="h" fact="0.8922"/>
                  <dgm:constr type="w" for="ch" forName="picture1" refType="w" fact="0.1667"/>
                  <dgm:constr type="h" for="ch" forName="picture1" refType="h" fact="0.2113"/>
                  <dgm:constr type="l" for="ch" forName="parTx2" refType="w" fact="0.502"/>
                  <dgm:constr type="t" for="ch" forName="parTx2" refType="h" fact="0.7589"/>
                  <dgm:constr type="w" for="ch" forName="parTx2" refType="w" fact="0.3595"/>
                  <dgm:constr type="h" for="ch" forName="parTx2" refType="h" fact="0.1222"/>
                  <dgm:constr type="ctrX" for="ch" forName="picture2" refType="w" fact="0.4857"/>
                  <dgm:constr type="ctrY" for="ch" forName="picture2" refType="h" fact="0.7447"/>
                  <dgm:constr type="w" for="ch" forName="picture2" refType="w" fact="0.1667"/>
                  <dgm:constr type="h" for="ch" forName="picture2" refType="h" fact="0.2113"/>
                  <dgm:constr type="l" for="ch" forName="parTx3" refType="w" fact="0.6394"/>
                  <dgm:constr type="t" for="ch" forName="parTx3" refType="h" fact="0.5263"/>
                  <dgm:constr type="w" for="ch" forName="parTx3" refType="w" fact="0.3595"/>
                  <dgm:constr type="h" for="ch" forName="parTx3" refType="h" fact="0.1222"/>
                  <dgm:constr type="ctrX" for="ch" forName="picture3" refType="w" fact="0.6231"/>
                  <dgm:constr type="ctrY" for="ch" forName="picture3" refType="h" fact="0.5121"/>
                  <dgm:constr type="w" for="ch" forName="picture3" refType="w" fact="0.1667"/>
                  <dgm:constr type="h" for="ch" forName="picture3" refType="h" fact="0.2113"/>
                  <dgm:constr type="l" for="ch" forName="parTx4" refType="w" fact="0.6997"/>
                  <dgm:constr type="t" for="ch" forName="parTx4" refType="h" fact="0.2492"/>
                  <dgm:constr type="w" for="ch" forName="parTx4" refType="w" fact="0.3595"/>
                  <dgm:constr type="h" for="ch" forName="parTx4" refType="h" fact="0.1222"/>
                  <dgm:constr type="ctrX" for="ch" forName="picture4" refType="w" fact="0.6834"/>
                  <dgm:constr type="ctrY" for="ch" forName="picture4" refType="h" fact="0.235"/>
                  <dgm:constr type="w" for="ch" forName="picture4" refType="w" fact="0.1667"/>
                  <dgm:constr type="h" for="ch" forName="picture4" refType="h" fact="0.2113"/>
                </dgm:constrLst>
              </dgm:else>
            </dgm:choose>
          </dgm:if>
          <dgm:else name="Name38">
            <dgm:choose name="Name39">
              <dgm:if name="Name40" axis="des" func="maxDepth" op="gt" val="1">
                <dgm:alg type="composite">
                  <dgm:param type="ar" val="1.5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userD" refType="w" fact="0.0136"/>
                  <dgm:constr type="ctrX" for="ch" forName="dot1" refType="w" fact="0.6747"/>
                  <dgm:constr type="ctrY" for="ch" forName="dot1" refType="h" fact="0.8215"/>
                  <dgm:constr type="w" for="ch" forName="dot1" refType="userD"/>
                  <dgm:constr type="h" for="ch" forName="dot1" refType="userD"/>
                  <dgm:constr type="ctrX" for="ch" forName="dot2" refType="w" fact="0.7051"/>
                  <dgm:constr type="ctrY" for="ch" forName="dot2" refType="h" fact="0.843"/>
                  <dgm:constr type="w" for="ch" forName="dot2" refType="userD"/>
                  <dgm:constr type="h" for="ch" forName="dot2" refType="userD"/>
                  <dgm:constr type="ctrX" for="ch" forName="dot3" refType="w" fact="0.7365"/>
                  <dgm:constr type="ctrY" for="ch" forName="dot3" refType="h" fact="0.8607"/>
                  <dgm:constr type="w" for="ch" forName="dot3" refType="userD"/>
                  <dgm:constr type="h" for="ch" forName="dot3" refType="userD"/>
                  <dgm:constr type="ctrX" for="ch" forName="dot4" refType="w" fact="0.7687"/>
                  <dgm:constr type="ctrY" for="ch" forName="dot4" refType="h" fact="0.8745"/>
                  <dgm:constr type="w" for="ch" forName="dot4" refType="userD"/>
                  <dgm:constr type="h" for="ch" forName="dot4" refType="userD"/>
                  <dgm:constr type="ctrX" for="ch" forName="dot5" refType="w" fact="0.5325"/>
                  <dgm:constr type="ctrY" for="ch" forName="dot5" refType="h" fact="0.6419"/>
                  <dgm:constr type="w" for="ch" forName="dot5" refType="userD"/>
                  <dgm:constr type="h" for="ch" forName="dot5" refType="userD"/>
                  <dgm:constr type="ctrX" for="ch" forName="dot6" refType="w" fact="0.4514"/>
                  <dgm:constr type="ctrY" for="ch" forName="dot6" refType="h" fact="0.3784"/>
                  <dgm:constr type="w" for="ch" forName="dot6" refType="userD"/>
                  <dgm:constr type="h" for="ch" forName="dot6" refType="userD"/>
                  <dgm:constr type="ctrX" for="ch" forName="dotArrow1" refType="w" fact="0.4733"/>
                  <dgm:constr type="ctrY" for="ch" forName="dotArrow1" refType="h" fact="0.0496"/>
                  <dgm:constr type="w" for="ch" forName="dotArrow1" refType="userD"/>
                  <dgm:constr type="h" for="ch" forName="dotArrow1" refType="userD"/>
                  <dgm:constr type="ctrX" for="ch" forName="dotArrow2" refType="w" fact="0.4538"/>
                  <dgm:constr type="ctrY" for="ch" forName="dotArrow2" refType="h" fact="0.0282"/>
                  <dgm:constr type="w" for="ch" forName="dotArrow2" refType="userD"/>
                  <dgm:constr type="h" for="ch" forName="dotArrow2" refType="userD"/>
                  <dgm:constr type="ctrX" for="ch" forName="dotArrow3" refType="w" fact="0.4343"/>
                  <dgm:constr type="ctrY" for="ch" forName="dotArrow3" refType="h" fact="0.0068"/>
                  <dgm:constr type="w" for="ch" forName="dotArrow3" refType="userD"/>
                  <dgm:constr type="h" for="ch" forName="dotArrow3" refType="userD"/>
                  <dgm:constr type="ctrX" for="ch" forName="dotArrow4" refType="w" fact="0.4149"/>
                  <dgm:constr type="ctrY" for="ch" forName="dotArrow4" refType="h" fact="0.0282"/>
                  <dgm:constr type="w" for="ch" forName="dotArrow4" refType="userD"/>
                  <dgm:constr type="h" for="ch" forName="dotArrow4" refType="userD"/>
                  <dgm:constr type="ctrX" for="ch" forName="dotArrow5" refType="w" fact="0.3954"/>
                  <dgm:constr type="ctrY" for="ch" forName="dotArrow5" refType="h" fact="0.0496"/>
                  <dgm:constr type="w" for="ch" forName="dotArrow5" refType="userD"/>
                  <dgm:constr type="h" for="ch" forName="dotArrow5" refType="userD"/>
                  <dgm:constr type="ctrX" for="ch" forName="dotArrow6" refType="w" fact="0.4343"/>
                  <dgm:constr type="ctrY" for="ch" forName="dotArrow6" refType="h" fact="0.052"/>
                  <dgm:constr type="w" for="ch" forName="dotArrow6" refType="userD"/>
                  <dgm:constr type="h" for="ch" forName="dotArrow6" refType="userD"/>
                  <dgm:constr type="ctrX" for="ch" forName="dotArrow7" refType="w" fact="0.4343"/>
                  <dgm:constr type="ctrY" for="ch" forName="dotArrow7" refType="h" fact="0.0972"/>
                  <dgm:constr type="w" for="ch" forName="dotArrow7" refType="userD"/>
                  <dgm:constr type="h" for="ch" forName="dotArrow7" refType="userD"/>
                  <dgm:constr type="r" for="ch" forName="parTx1" refType="w" fact="0.8534"/>
                  <dgm:constr type="t" for="ch" forName="parTx1" refType="h" fact="0.9095"/>
                  <dgm:constr type="w" for="ch" forName="parTx1" refType="w" fact="0.294"/>
                  <dgm:constr type="h" for="ch" forName="parTx1" refType="h" fact="0.1222"/>
                  <dgm:constr type="ctrX" for="ch" forName="picture1" refType="w" fact="0.8667"/>
                  <dgm:constr type="ctrY" for="ch" forName="picture1" refType="h" fact="0.8922"/>
                  <dgm:constr type="w" for="ch" forName="picture1" refType="w" fact="0.1363"/>
                  <dgm:constr type="h" for="ch" forName="picture1" refType="h" fact="0.2113"/>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5895"/>
                  <dgm:constr type="t" for="ch" forName="parTx2" refType="h" fact="0.762"/>
                  <dgm:constr type="w" for="ch" forName="parTx2" refType="w" fact="0.294"/>
                  <dgm:constr type="h" for="ch" forName="parTx2" refType="h" fact="0.1222"/>
                  <dgm:constr type="ctrX" for="ch" forName="picture2" refType="w" fact="0.6028"/>
                  <dgm:constr type="ctrY" for="ch" forName="picture2" refType="h" fact="0.7447"/>
                  <dgm:constr type="w" for="ch" forName="picture2" refType="w" fact="0.1363"/>
                  <dgm:constr type="h" for="ch" forName="picture2" refType="h" fact="0.2113"/>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771"/>
                  <dgm:constr type="t" for="ch" forName="parTx3" refType="h" fact="0.5294"/>
                  <dgm:constr type="w" for="ch" forName="parTx3" refType="w" fact="0.294"/>
                  <dgm:constr type="h" for="ch" forName="parTx3" refType="h" fact="0.1222"/>
                  <dgm:constr type="ctrX" for="ch" forName="picture3" refType="w" fact="0.4905"/>
                  <dgm:constr type="ctrY" for="ch" forName="picture3" refType="h" fact="0.5121"/>
                  <dgm:constr type="w" for="ch" forName="picture3" refType="w" fact="0.1363"/>
                  <dgm:constr type="h" for="ch" forName="picture3" refType="h" fact="0.2113"/>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4278"/>
                  <dgm:constr type="t" for="ch" forName="parTx4" refType="h" fact="0.2523"/>
                  <dgm:constr type="w" for="ch" forName="parTx4" refType="w" fact="0.294"/>
                  <dgm:constr type="h" for="ch" forName="parTx4" refType="h" fact="0.1222"/>
                  <dgm:constr type="ctrX" for="ch" forName="picture4" refType="w" fact="0.4412"/>
                  <dgm:constr type="ctrY" for="ch" forName="picture4" refType="h" fact="0.235"/>
                  <dgm:constr type="w" for="ch" forName="picture4" refType="w" fact="0.1363"/>
                  <dgm:constr type="h" for="ch" forName="picture4" refType="h" fact="0.2113"/>
                  <dgm:constr type="r" for="ch" forName="desTx4" refType="l" refFor="ch" refForName="parTx4"/>
                  <dgm:constr type="l" for="ch" forName="desTx4"/>
                  <dgm:constr type="t" for="ch" forName="desTx4" refType="t" refFor="ch" refForName="parTx4"/>
                  <dgm:constr type="h" for="ch" forName="desTx4" refType="h" refFor="ch" refForName="parTx4"/>
                </dgm:constrLst>
              </dgm:if>
              <dgm:else name="Name41">
                <dgm:alg type="composite">
                  <dgm:param type="ar" val="1.26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userD" refType="w" fact="0.0167"/>
                  <dgm:constr type="ctrX" for="ch" forName="dot1" refType="w" fact="0.6022"/>
                  <dgm:constr type="ctrY" for="ch" forName="dot1" refType="h" fact="0.8215"/>
                  <dgm:constr type="w" for="ch" forName="dot1" refType="userD"/>
                  <dgm:constr type="h" for="ch" forName="dot1" refType="userD"/>
                  <dgm:constr type="ctrX" for="ch" forName="dot2" refType="w" fact="0.6394"/>
                  <dgm:constr type="ctrY" for="ch" forName="dot2" refType="h" fact="0.843"/>
                  <dgm:constr type="w" for="ch" forName="dot2" refType="userD"/>
                  <dgm:constr type="h" for="ch" forName="dot2" refType="userD"/>
                  <dgm:constr type="ctrX" for="ch" forName="dot3" refType="w" fact="0.6777"/>
                  <dgm:constr type="ctrY" for="ch" forName="dot3" refType="h" fact="0.8607"/>
                  <dgm:constr type="w" for="ch" forName="dot3" refType="userD"/>
                  <dgm:constr type="h" for="ch" forName="dot3" refType="userD"/>
                  <dgm:constr type="ctrX" for="ch" forName="dot4" refType="w" fact="0.7171"/>
                  <dgm:constr type="ctrY" for="ch" forName="dot4" refType="h" fact="0.8745"/>
                  <dgm:constr type="w" for="ch" forName="dot4" refType="userD"/>
                  <dgm:constr type="h" for="ch" forName="dot4" refType="userD"/>
                  <dgm:constr type="ctrX" for="ch" forName="dot5" refType="w" fact="0.4283"/>
                  <dgm:constr type="ctrY" for="ch" forName="dot5" refType="h" fact="0.6419"/>
                  <dgm:constr type="w" for="ch" forName="dot5" refType="userD"/>
                  <dgm:constr type="h" for="ch" forName="dot5" refType="userD"/>
                  <dgm:constr type="ctrX" for="ch" forName="dot6" refType="w" fact="0.3291"/>
                  <dgm:constr type="ctrY" for="ch" forName="dot6" refType="h" fact="0.3784"/>
                  <dgm:constr type="w" for="ch" forName="dot6" refType="userD"/>
                  <dgm:constr type="h" for="ch" forName="dot6" refType="userD"/>
                  <dgm:constr type="ctrX" for="ch" forName="dotArrow1" refType="w" fact="0.3559"/>
                  <dgm:constr type="ctrY" for="ch" forName="dotArrow1" refType="h" fact="0.0496"/>
                  <dgm:constr type="w" for="ch" forName="dotArrow1" refType="userD"/>
                  <dgm:constr type="h" for="ch" forName="dotArrow1" refType="userD"/>
                  <dgm:constr type="ctrX" for="ch" forName="dotArrow2" refType="w" fact="0.3321"/>
                  <dgm:constr type="ctrY" for="ch" forName="dotArrow2" refType="h" fact="0.0282"/>
                  <dgm:constr type="w" for="ch" forName="dotArrow2" refType="userD"/>
                  <dgm:constr type="h" for="ch" forName="dotArrow2" refType="userD"/>
                  <dgm:constr type="ctrX" for="ch" forName="dotArrow3" refType="w" fact="0.3083"/>
                  <dgm:constr type="ctrY" for="ch" forName="dotArrow3" refType="h" fact="0.0068"/>
                  <dgm:constr type="w" for="ch" forName="dotArrow3" refType="userD"/>
                  <dgm:constr type="h" for="ch" forName="dotArrow3" refType="userD"/>
                  <dgm:constr type="ctrX" for="ch" forName="dotArrow4" refType="w" fact="0.2845"/>
                  <dgm:constr type="ctrY" for="ch" forName="dotArrow4" refType="h" fact="0.0282"/>
                  <dgm:constr type="w" for="ch" forName="dotArrow4" refType="userD"/>
                  <dgm:constr type="h" for="ch" forName="dotArrow4" refType="userD"/>
                  <dgm:constr type="ctrX" for="ch" forName="dotArrow5" refType="w" fact="0.2606"/>
                  <dgm:constr type="ctrY" for="ch" forName="dotArrow5" refType="h" fact="0.0496"/>
                  <dgm:constr type="w" for="ch" forName="dotArrow5" refType="userD"/>
                  <dgm:constr type="h" for="ch" forName="dotArrow5" refType="userD"/>
                  <dgm:constr type="ctrX" for="ch" forName="dotArrow6" refType="w" fact="0.3083"/>
                  <dgm:constr type="ctrY" for="ch" forName="dotArrow6" refType="h" fact="0.052"/>
                  <dgm:constr type="w" for="ch" forName="dotArrow6" refType="userD"/>
                  <dgm:constr type="h" for="ch" forName="dotArrow6" refType="userD"/>
                  <dgm:constr type="ctrX" for="ch" forName="dotArrow7" refType="w" fact="0.3083"/>
                  <dgm:constr type="ctrY" for="ch" forName="dotArrow7" refType="h" fact="0.0972"/>
                  <dgm:constr type="w" for="ch" forName="dotArrow7" refType="userD"/>
                  <dgm:constr type="h" for="ch" forName="dotArrow7" refType="userD"/>
                  <dgm:constr type="r" for="ch" forName="parTx1" refType="w" fact="0.8207"/>
                  <dgm:constr type="t" for="ch" forName="parTx1" refType="h" fact="0.9064"/>
                  <dgm:constr type="w" for="ch" forName="parTx1" refType="w" fact="0.3595"/>
                  <dgm:constr type="h" for="ch" forName="parTx1" refType="h" fact="0.1222"/>
                  <dgm:constr type="ctrX" for="ch" forName="picture1" refType="w" fact="0.837"/>
                  <dgm:constr type="ctrY" for="ch" forName="picture1" refType="h" fact="0.8922"/>
                  <dgm:constr type="w" for="ch" forName="picture1" refType="w" fact="0.1667"/>
                  <dgm:constr type="h" for="ch" forName="picture1" refType="h" fact="0.2113"/>
                  <dgm:constr type="r" for="ch" forName="parTx2" refType="w" fact="0.498"/>
                  <dgm:constr type="t" for="ch" forName="parTx2" refType="h" fact="0.7589"/>
                  <dgm:constr type="w" for="ch" forName="parTx2" refType="w" fact="0.3595"/>
                  <dgm:constr type="h" for="ch" forName="parTx2" refType="h" fact="0.1222"/>
                  <dgm:constr type="ctrX" for="ch" forName="picture2" refType="w" fact="0.5143"/>
                  <dgm:constr type="ctrY" for="ch" forName="picture2" refType="h" fact="0.7447"/>
                  <dgm:constr type="w" for="ch" forName="picture2" refType="w" fact="0.1667"/>
                  <dgm:constr type="h" for="ch" forName="picture2" refType="h" fact="0.2113"/>
                  <dgm:constr type="r" for="ch" forName="parTx3" refType="w" fact="0.3606"/>
                  <dgm:constr type="t" for="ch" forName="parTx3" refType="h" fact="0.5263"/>
                  <dgm:constr type="w" for="ch" forName="parTx3" refType="w" fact="0.3595"/>
                  <dgm:constr type="h" for="ch" forName="parTx3" refType="h" fact="0.1222"/>
                  <dgm:constr type="ctrX" for="ch" forName="picture3" refType="w" fact="0.3769"/>
                  <dgm:constr type="ctrY" for="ch" forName="picture3" refType="h" fact="0.5121"/>
                  <dgm:constr type="w" for="ch" forName="picture3" refType="w" fact="0.1667"/>
                  <dgm:constr type="h" for="ch" forName="picture3" refType="h" fact="0.2113"/>
                  <dgm:constr type="r" for="ch" forName="parTx4" refType="w" fact="0.3003"/>
                  <dgm:constr type="t" for="ch" forName="parTx4" refType="h" fact="0.2492"/>
                  <dgm:constr type="w" for="ch" forName="parTx4" refType="w" fact="0.3595"/>
                  <dgm:constr type="h" for="ch" forName="parTx4" refType="h" fact="0.1222"/>
                  <dgm:constr type="ctrX" for="ch" forName="picture4" refType="w" fact="0.3166"/>
                  <dgm:constr type="ctrY" for="ch" forName="picture4" refType="h" fact="0.235"/>
                  <dgm:constr type="w" for="ch" forName="picture4" refType="w" fact="0.1667"/>
                  <dgm:constr type="h" for="ch" forName="picture4" refType="h" fact="0.2113"/>
                </dgm:constrLst>
              </dgm:else>
            </dgm:choose>
          </dgm:else>
        </dgm:choose>
      </dgm:if>
      <dgm:if name="Name42" axis="ch" ptType="node" func="cnt" op="equ" val="5">
        <dgm:choose name="Name43">
          <dgm:if name="Name44" func="var" arg="dir" op="equ" val="norm">
            <dgm:choose name="Name45">
              <dgm:if name="Name46" axis="des" func="maxDepth" op="gt" val="1">
                <dgm:alg type="composite">
                  <dgm:param type="ar" val="1.4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userD" refType="w" fact="0.0118"/>
                  <dgm:constr type="ctrX" for="ch" forName="dot1" refType="w" fact="0.3263"/>
                  <dgm:constr type="ctrY" for="ch" forName="dot1" refType="h" fact="0.8674"/>
                  <dgm:constr type="w" for="ch" forName="dot1" refType="userD"/>
                  <dgm:constr type="h" for="ch" forName="dot1" refType="userD"/>
                  <dgm:constr type="ctrX" for="ch" forName="dot2" refType="w" fact="0.3001"/>
                  <dgm:constr type="ctrY" for="ch" forName="dot2" refType="h" fact="0.8824"/>
                  <dgm:constr type="w" for="ch" forName="dot2" refType="userD"/>
                  <dgm:constr type="h" for="ch" forName="dot2" refType="userD"/>
                  <dgm:constr type="ctrX" for="ch" forName="dot3" refType="w" fact="0.2733"/>
                  <dgm:constr type="ctrY" for="ch" forName="dot3" refType="h" fact="0.8948"/>
                  <dgm:constr type="w" for="ch" forName="dot3" refType="userD"/>
                  <dgm:constr type="h" for="ch" forName="dot3" refType="userD"/>
                  <dgm:constr type="ctrX" for="ch" forName="dot4" refType="w" fact="0.2462"/>
                  <dgm:constr type="ctrY" for="ch" forName="dot4" refType="h" fact="0.9044"/>
                  <dgm:constr type="w" for="ch" forName="dot4" refType="userD"/>
                  <dgm:constr type="h" for="ch" forName="dot4" refType="userD"/>
                  <dgm:constr type="ctrX" for="ch" forName="dot5" refType="w" fact="0.4691"/>
                  <dgm:constr type="ctrY" for="ch" forName="dot5" refType="h" fact="0.7222"/>
                  <dgm:constr type="w" for="ch" forName="dot5" refType="userD"/>
                  <dgm:constr type="h" for="ch" forName="dot5" refType="userD"/>
                  <dgm:constr type="ctrX" for="ch" forName="dot6" refType="w" fact="0.4484"/>
                  <dgm:constr type="ctrY" for="ch" forName="dot6" refType="h" fact="0.7518"/>
                  <dgm:constr type="w" for="ch" forName="dot6" refType="userD"/>
                  <dgm:constr type="h" for="ch" forName="dot6" refType="userD"/>
                  <dgm:constr type="ctrX" for="ch" forName="dot7" refType="w" fact="0.5549"/>
                  <dgm:constr type="ctrY" for="ch" forName="dot7" refType="h" fact="0.5422"/>
                  <dgm:constr type="w" for="ch" forName="dot7" refType="userD"/>
                  <dgm:constr type="h" for="ch" forName="dot7" refType="userD"/>
                  <dgm:constr type="ctrX" for="ch" forName="dot8" refType="w" fact="0.601"/>
                  <dgm:constr type="ctrY" for="ch" forName="dot8" refType="h" fact="0.3229"/>
                  <dgm:constr type="w" for="ch" forName="dot8" refType="userD"/>
                  <dgm:constr type="h" for="ch" forName="dot8" refType="userD"/>
                  <dgm:constr type="ctrX" for="ch" forName="dotArrow1" refType="w" fact="0.5779"/>
                  <dgm:constr type="ctrY" for="ch" forName="dotArrow1" refType="h" fact="0.0635"/>
                  <dgm:constr type="w" for="ch" forName="dotArrow1" refType="userD"/>
                  <dgm:constr type="h" for="ch" forName="dotArrow1" refType="userD"/>
                  <dgm:constr type="ctrX" for="ch" forName="dotArrow2" refType="w" fact="0.5951"/>
                  <dgm:constr type="ctrY" for="ch" forName="dotArrow2" refType="h" fact="0.0448"/>
                  <dgm:constr type="w" for="ch" forName="dotArrow2" refType="userD"/>
                  <dgm:constr type="h" for="ch" forName="dotArrow2" refType="userD"/>
                  <dgm:constr type="ctrX" for="ch" forName="dotArrow3" refType="w" fact="0.6123"/>
                  <dgm:constr type="ctrY" for="ch" forName="dotArrow3" refType="h" fact="0.026"/>
                  <dgm:constr type="w" for="ch" forName="dotArrow3" refType="userD"/>
                  <dgm:constr type="h" for="ch" forName="dotArrow3" refType="userD"/>
                  <dgm:constr type="ctrX" for="ch" forName="dotArrow4" refType="w" fact="0.6295"/>
                  <dgm:constr type="ctrY" for="ch" forName="dotArrow4" refType="h" fact="0.0448"/>
                  <dgm:constr type="w" for="ch" forName="dotArrow4" refType="userD"/>
                  <dgm:constr type="h" for="ch" forName="dotArrow4" refType="userD"/>
                  <dgm:constr type="ctrX" for="ch" forName="dotArrow5" refType="w" fact="0.6467"/>
                  <dgm:constr type="ctrY" for="ch" forName="dotArrow5" refType="h" fact="0.0635"/>
                  <dgm:constr type="w" for="ch" forName="dotArrow5" refType="userD"/>
                  <dgm:constr type="h" for="ch" forName="dotArrow5" refType="userD"/>
                  <dgm:constr type="ctrX" for="ch" forName="dotArrow6" refType="w" fact="0.6123"/>
                  <dgm:constr type="ctrY" for="ch" forName="dotArrow6" refType="h" fact="0.0656"/>
                  <dgm:constr type="w" for="ch" forName="dotArrow6" refType="userD"/>
                  <dgm:constr type="h" for="ch" forName="dotArrow6" refType="userD"/>
                  <dgm:constr type="ctrX" for="ch" forName="dotArrow7" refType="w" fact="0.6123"/>
                  <dgm:constr type="ctrY" for="ch" forName="dotArrow7" refType="h" fact="0.1052"/>
                  <dgm:constr type="w" for="ch" forName="dotArrow7" refType="userD"/>
                  <dgm:constr type="h" for="ch" forName="dotArrow7" refType="userD"/>
                  <dgm:constr type="l" for="ch" forName="parTx1" refType="w" fact="0.1746"/>
                  <dgm:constr type="t" for="ch" forName="parTx1" refType="h" fact="0.9304"/>
                  <dgm:constr type="w" for="ch" forName="parTx1" refType="w" fact="0.2544"/>
                  <dgm:constr type="h" for="ch" forName="parTx1" refType="h" fact="0.0962"/>
                  <dgm:constr type="ctrX" for="ch" forName="picture1" refType="w" fact="0.1631"/>
                  <dgm:constr type="ctrY" for="ch" forName="picture1" refType="h" fact="0.9169"/>
                  <dgm:constr type="w" for="ch" forName="picture1" refType="w" fact="0.118"/>
                  <dgm:constr type="h" for="ch" forName="picture1" refType="h" fact="0.1663"/>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3982"/>
                  <dgm:constr type="t" for="ch" forName="parTx2" refType="h" fact="0.8167"/>
                  <dgm:constr type="w" for="ch" forName="parTx2" refType="w" fact="0.2544"/>
                  <dgm:constr type="h" for="ch" forName="parTx2" refType="h" fact="0.0962"/>
                  <dgm:constr type="ctrX" for="ch" forName="picture2" refType="w" fact="0.3866"/>
                  <dgm:constr type="ctrY" for="ch" forName="picture2" refType="h" fact="0.8032"/>
                  <dgm:constr type="w" for="ch" forName="picture2" refType="w" fact="0.118"/>
                  <dgm:constr type="h" for="ch" forName="picture2" refType="h" fact="0.1663"/>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194"/>
                  <dgm:constr type="t" for="ch" forName="parTx3" refType="h" fact="0.6524"/>
                  <dgm:constr type="w" for="ch" forName="parTx3" refType="w" fact="0.2544"/>
                  <dgm:constr type="h" for="ch" forName="parTx3" refType="h" fact="0.0962"/>
                  <dgm:constr type="ctrX" for="ch" forName="picture3" refType="w" fact="0.5078"/>
                  <dgm:constr type="ctrY" for="ch" forName="picture3" refType="h" fact="0.6389"/>
                  <dgm:constr type="w" for="ch" forName="picture3" refType="w" fact="0.118"/>
                  <dgm:constr type="h" for="ch" forName="picture3" refType="h" fact="0.1663"/>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5827"/>
                  <dgm:constr type="t" for="ch" forName="parTx4" refType="h" fact="0.4412"/>
                  <dgm:constr type="w" for="ch" forName="parTx4" refType="w" fact="0.2544"/>
                  <dgm:constr type="h" for="ch" forName="parTx4" refType="h" fact="0.0962"/>
                  <dgm:constr type="ctrX" for="ch" forName="picture4" refType="w" fact="0.5712"/>
                  <dgm:constr type="ctrY" for="ch" forName="picture4" refType="h" fact="0.4277"/>
                  <dgm:constr type="w" for="ch" forName="picture4" refType="w" fact="0.118"/>
                  <dgm:constr type="h" for="ch" forName="picture4" refType="h" fact="0.1663"/>
                  <dgm:constr type="l" for="ch" forName="desTx4" refType="r" refFor="ch" refForName="parTx4"/>
                  <dgm:constr type="r" for="ch" forName="desTx4" refType="w"/>
                  <dgm:constr type="t" for="ch" forName="desTx4" refType="t" refFor="ch" refForName="parTx4"/>
                  <dgm:constr type="h" for="ch" forName="desTx4" refType="h" refFor="ch" refForName="parTx4"/>
                  <dgm:constr type="l" for="ch" forName="parTx5" refType="w" fact="0.618"/>
                  <dgm:constr type="t" for="ch" forName="parTx5" refType="h" fact="0.2262"/>
                  <dgm:constr type="w" for="ch" forName="parTx5" refType="w" fact="0.2544"/>
                  <dgm:constr type="h" for="ch" forName="parTx5" refType="h" fact="0.0962"/>
                  <dgm:constr type="ctrX" for="ch" forName="picture5" refType="w" fact="0.6064"/>
                  <dgm:constr type="ctrY" for="ch" forName="picture5" refType="h" fact="0.2127"/>
                  <dgm:constr type="w" for="ch" forName="picture5" refType="w" fact="0.118"/>
                  <dgm:constr type="h" for="ch" forName="picture5" refType="h" fact="0.1663"/>
                  <dgm:constr type="l" for="ch" forName="desTx5" refType="r" refFor="ch" refForName="parTx5"/>
                  <dgm:constr type="r" for="ch" forName="desTx5" refType="w"/>
                  <dgm:constr type="t" for="ch" forName="desTx5" refType="t" refFor="ch" refForName="parTx5"/>
                  <dgm:constr type="h" for="ch" forName="desTx5" refType="h" refFor="ch" refForName="parTx5"/>
                </dgm:constrLst>
              </dgm:if>
              <dgm:else name="Name47">
                <dgm:alg type="composite">
                  <dgm:param type="ar" val="1.164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userD" refType="w" fact="0.0143"/>
                  <dgm:constr type="ctrX" for="ch" forName="dot1" refType="w" fact="0.3951"/>
                  <dgm:constr type="ctrY" for="ch" forName="dot1" refType="h" fact="0.8674"/>
                  <dgm:constr type="w" for="ch" forName="dot1" refType="userD"/>
                  <dgm:constr type="h" for="ch" forName="dot1" refType="userD"/>
                  <dgm:constr type="ctrX" for="ch" forName="dot2" refType="w" fact="0.3634"/>
                  <dgm:constr type="ctrY" for="ch" forName="dot2" refType="h" fact="0.8824"/>
                  <dgm:constr type="w" for="ch" forName="dot2" refType="userD"/>
                  <dgm:constr type="h" for="ch" forName="dot2" refType="userD"/>
                  <dgm:constr type="ctrX" for="ch" forName="dot3" refType="w" fact="0.331"/>
                  <dgm:constr type="ctrY" for="ch" forName="dot3" refType="h" fact="0.8948"/>
                  <dgm:constr type="w" for="ch" forName="dot3" refType="userD"/>
                  <dgm:constr type="h" for="ch" forName="dot3" refType="userD"/>
                  <dgm:constr type="ctrX" for="ch" forName="dot4" refType="w" fact="0.2981"/>
                  <dgm:constr type="ctrY" for="ch" forName="dot4" refType="h" fact="0.9044"/>
                  <dgm:constr type="w" for="ch" forName="dot4" refType="userD"/>
                  <dgm:constr type="h" for="ch" forName="dot4" refType="userD"/>
                  <dgm:constr type="ctrX" for="ch" forName="dot5" refType="w" fact="0.5681"/>
                  <dgm:constr type="ctrY" for="ch" forName="dot5" refType="h" fact="0.7222"/>
                  <dgm:constr type="w" for="ch" forName="dot5" refType="userD"/>
                  <dgm:constr type="h" for="ch" forName="dot5" refType="userD"/>
                  <dgm:constr type="ctrX" for="ch" forName="dot6" refType="w" fact="0.543"/>
                  <dgm:constr type="ctrY" for="ch" forName="dot6" refType="h" fact="0.7518"/>
                  <dgm:constr type="w" for="ch" forName="dot6" refType="userD"/>
                  <dgm:constr type="h" for="ch" forName="dot6" refType="userD"/>
                  <dgm:constr type="ctrX" for="ch" forName="dot7" refType="w" fact="0.672"/>
                  <dgm:constr type="ctrY" for="ch" forName="dot7" refType="h" fact="0.5422"/>
                  <dgm:constr type="w" for="ch" forName="dot7" refType="userD"/>
                  <dgm:constr type="h" for="ch" forName="dot7" refType="userD"/>
                  <dgm:constr type="ctrX" for="ch" forName="dot8" refType="w" fact="0.7278"/>
                  <dgm:constr type="ctrY" for="ch" forName="dot8" refType="h" fact="0.3229"/>
                  <dgm:constr type="w" for="ch" forName="dot8" refType="userD"/>
                  <dgm:constr type="h" for="ch" forName="dot8" refType="userD"/>
                  <dgm:constr type="ctrX" for="ch" forName="dotArrow1" refType="w" fact="0.6999"/>
                  <dgm:constr type="ctrY" for="ch" forName="dotArrow1" refType="h" fact="0.0635"/>
                  <dgm:constr type="w" for="ch" forName="dotArrow1" refType="userD"/>
                  <dgm:constr type="h" for="ch" forName="dotArrow1" refType="userD"/>
                  <dgm:constr type="ctrX" for="ch" forName="dotArrow2" refType="w" fact="0.7207"/>
                  <dgm:constr type="ctrY" for="ch" forName="dotArrow2" refType="h" fact="0.0448"/>
                  <dgm:constr type="w" for="ch" forName="dotArrow2" refType="userD"/>
                  <dgm:constr type="h" for="ch" forName="dotArrow2" refType="userD"/>
                  <dgm:constr type="ctrX" for="ch" forName="dotArrow3" refType="w" fact="0.7415"/>
                  <dgm:constr type="ctrY" for="ch" forName="dotArrow3" refType="h" fact="0.026"/>
                  <dgm:constr type="w" for="ch" forName="dotArrow3" refType="userD"/>
                  <dgm:constr type="h" for="ch" forName="dotArrow3" refType="userD"/>
                  <dgm:constr type="ctrX" for="ch" forName="dotArrow4" refType="w" fact="0.7624"/>
                  <dgm:constr type="ctrY" for="ch" forName="dotArrow4" refType="h" fact="0.0448"/>
                  <dgm:constr type="w" for="ch" forName="dotArrow4" refType="userD"/>
                  <dgm:constr type="h" for="ch" forName="dotArrow4" refType="userD"/>
                  <dgm:constr type="ctrX" for="ch" forName="dotArrow5" refType="w" fact="0.7832"/>
                  <dgm:constr type="ctrY" for="ch" forName="dotArrow5" refType="h" fact="0.0635"/>
                  <dgm:constr type="w" for="ch" forName="dotArrow5" refType="userD"/>
                  <dgm:constr type="h" for="ch" forName="dotArrow5" refType="userD"/>
                  <dgm:constr type="ctrX" for="ch" forName="dotArrow6" refType="w" fact="0.7415"/>
                  <dgm:constr type="ctrY" for="ch" forName="dotArrow6" refType="h" fact="0.0656"/>
                  <dgm:constr type="w" for="ch" forName="dotArrow6" refType="userD"/>
                  <dgm:constr type="h" for="ch" forName="dotArrow6" refType="userD"/>
                  <dgm:constr type="ctrX" for="ch" forName="dotArrow7" refType="w" fact="0.7415"/>
                  <dgm:constr type="ctrY" for="ch" forName="dotArrow7" refType="h" fact="0.1052"/>
                  <dgm:constr type="w" for="ch" forName="dotArrow7" refType="userD"/>
                  <dgm:constr type="h" for="ch" forName="dotArrow7" refType="userD"/>
                  <dgm:constr type="l" for="ch" forName="parTx1" refType="w" fact="0.2115"/>
                  <dgm:constr type="t" for="ch" forName="parTx1" refType="h" fact="0.928"/>
                  <dgm:constr type="w" for="ch" forName="parTx1" refType="w" fact="0.3081"/>
                  <dgm:constr type="h" for="ch" forName="parTx1" refType="h" fact="0.0962"/>
                  <dgm:constr type="ctrX" for="ch" forName="picture1" refType="w" fact="0.1975"/>
                  <dgm:constr type="ctrY" for="ch" forName="picture1" refType="h" fact="0.9169"/>
                  <dgm:constr type="w" for="ch" forName="picture1" refType="w" fact="0.1429"/>
                  <dgm:constr type="h" for="ch" forName="picture1" refType="h" fact="0.1663"/>
                  <dgm:constr type="l" for="ch" forName="parTx2" refType="w" fact="0.4822"/>
                  <dgm:constr type="t" for="ch" forName="parTx2" refType="h" fact="0.8143"/>
                  <dgm:constr type="w" for="ch" forName="parTx2" refType="w" fact="0.3081"/>
                  <dgm:constr type="h" for="ch" forName="parTx2" refType="h" fact="0.0962"/>
                  <dgm:constr type="ctrX" for="ch" forName="picture2" refType="w" fact="0.4682"/>
                  <dgm:constr type="ctrY" for="ch" forName="picture2" refType="h" fact="0.8032"/>
                  <dgm:constr type="w" for="ch" forName="picture2" refType="w" fact="0.1429"/>
                  <dgm:constr type="h" for="ch" forName="picture2" refType="h" fact="0.1663"/>
                  <dgm:constr type="l" for="ch" forName="parTx3" refType="w" fact="0.629"/>
                  <dgm:constr type="t" for="ch" forName="parTx3" refType="h" fact="0.65"/>
                  <dgm:constr type="w" for="ch" forName="parTx3" refType="w" fact="0.3081"/>
                  <dgm:constr type="h" for="ch" forName="parTx3" refType="h" fact="0.0962"/>
                  <dgm:constr type="ctrX" for="ch" forName="picture3" refType="w" fact="0.615"/>
                  <dgm:constr type="ctrY" for="ch" forName="picture3" refType="h" fact="0.6389"/>
                  <dgm:constr type="w" for="ch" forName="picture3" refType="w" fact="0.1429"/>
                  <dgm:constr type="h" for="ch" forName="picture3" refType="h" fact="0.1663"/>
                  <dgm:constr type="l" for="ch" forName="parTx4" refType="w" fact="0.7057"/>
                  <dgm:constr type="t" for="ch" forName="parTx4" refType="h" fact="0.4388"/>
                  <dgm:constr type="w" for="ch" forName="parTx4" refType="w" fact="0.3081"/>
                  <dgm:constr type="h" for="ch" forName="parTx4" refType="h" fact="0.0962"/>
                  <dgm:constr type="ctrX" for="ch" forName="picture4" refType="w" fact="0.6917"/>
                  <dgm:constr type="ctrY" for="ch" forName="picture4" refType="h" fact="0.4277"/>
                  <dgm:constr type="w" for="ch" forName="picture4" refType="w" fact="0.1429"/>
                  <dgm:constr type="h" for="ch" forName="picture4" refType="h" fact="0.1663"/>
                  <dgm:constr type="l" for="ch" forName="parTx5" refType="w" fact="0.7484"/>
                  <dgm:constr type="t" for="ch" forName="parTx5" refType="h" fact="0.2238"/>
                  <dgm:constr type="w" for="ch" forName="parTx5" refType="w" fact="0.3081"/>
                  <dgm:constr type="h" for="ch" forName="parTx5" refType="h" fact="0.0962"/>
                  <dgm:constr type="ctrX" for="ch" forName="picture5" refType="w" fact="0.7344"/>
                  <dgm:constr type="ctrY" for="ch" forName="picture5" refType="h" fact="0.2127"/>
                  <dgm:constr type="w" for="ch" forName="picture5" refType="w" fact="0.1429"/>
                  <dgm:constr type="h" for="ch" forName="picture5" refType="h" fact="0.1663"/>
                </dgm:constrLst>
              </dgm:else>
            </dgm:choose>
          </dgm:if>
          <dgm:else name="Name48">
            <dgm:choose name="Name49">
              <dgm:if name="Name50" axis="des" func="maxDepth" op="gt" val="1">
                <dgm:alg type="composite">
                  <dgm:param type="ar" val="1.4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userD" refType="w" fact="0.0118"/>
                  <dgm:constr type="ctrX" for="ch" forName="dot1" refType="w" fact="0.6737"/>
                  <dgm:constr type="ctrY" for="ch" forName="dot1" refType="h" fact="0.8674"/>
                  <dgm:constr type="w" for="ch" forName="dot1" refType="userD"/>
                  <dgm:constr type="h" for="ch" forName="dot1" refType="userD"/>
                  <dgm:constr type="ctrX" for="ch" forName="dot2" refType="w" fact="0.6999"/>
                  <dgm:constr type="ctrY" for="ch" forName="dot2" refType="h" fact="0.8824"/>
                  <dgm:constr type="w" for="ch" forName="dot2" refType="userD"/>
                  <dgm:constr type="h" for="ch" forName="dot2" refType="userD"/>
                  <dgm:constr type="ctrX" for="ch" forName="dot3" refType="w" fact="0.7267"/>
                  <dgm:constr type="ctrY" for="ch" forName="dot3" refType="h" fact="0.8948"/>
                  <dgm:constr type="w" for="ch" forName="dot3" refType="userD"/>
                  <dgm:constr type="h" for="ch" forName="dot3" refType="userD"/>
                  <dgm:constr type="ctrX" for="ch" forName="dot4" refType="w" fact="0.7538"/>
                  <dgm:constr type="ctrY" for="ch" forName="dot4" refType="h" fact="0.9044"/>
                  <dgm:constr type="w" for="ch" forName="dot4" refType="userD"/>
                  <dgm:constr type="h" for="ch" forName="dot4" refType="userD"/>
                  <dgm:constr type="ctrX" for="ch" forName="dot5" refType="w" fact="0.5309"/>
                  <dgm:constr type="ctrY" for="ch" forName="dot5" refType="h" fact="0.7222"/>
                  <dgm:constr type="w" for="ch" forName="dot5" refType="userD"/>
                  <dgm:constr type="h" for="ch" forName="dot5" refType="userD"/>
                  <dgm:constr type="ctrX" for="ch" forName="dot6" refType="w" fact="0.5516"/>
                  <dgm:constr type="ctrY" for="ch" forName="dot6" refType="h" fact="0.7518"/>
                  <dgm:constr type="w" for="ch" forName="dot6" refType="userD"/>
                  <dgm:constr type="h" for="ch" forName="dot6" refType="userD"/>
                  <dgm:constr type="ctrX" for="ch" forName="dot7" refType="w" fact="0.4451"/>
                  <dgm:constr type="ctrY" for="ch" forName="dot7" refType="h" fact="0.5422"/>
                  <dgm:constr type="w" for="ch" forName="dot7" refType="userD"/>
                  <dgm:constr type="h" for="ch" forName="dot7" refType="userD"/>
                  <dgm:constr type="ctrX" for="ch" forName="dot8" refType="w" fact="0.399"/>
                  <dgm:constr type="ctrY" for="ch" forName="dot8" refType="h" fact="0.3229"/>
                  <dgm:constr type="w" for="ch" forName="dot8" refType="userD"/>
                  <dgm:constr type="h" for="ch" forName="dot8" refType="userD"/>
                  <dgm:constr type="ctrX" for="ch" forName="dotArrow1" refType="w" fact="0.4221"/>
                  <dgm:constr type="ctrY" for="ch" forName="dotArrow1" refType="h" fact="0.0635"/>
                  <dgm:constr type="w" for="ch" forName="dotArrow1" refType="userD"/>
                  <dgm:constr type="h" for="ch" forName="dotArrow1" refType="userD"/>
                  <dgm:constr type="ctrX" for="ch" forName="dotArrow2" refType="w" fact="0.4049"/>
                  <dgm:constr type="ctrY" for="ch" forName="dotArrow2" refType="h" fact="0.0448"/>
                  <dgm:constr type="w" for="ch" forName="dotArrow2" refType="userD"/>
                  <dgm:constr type="h" for="ch" forName="dotArrow2" refType="userD"/>
                  <dgm:constr type="ctrX" for="ch" forName="dotArrow3" refType="w" fact="0.3877"/>
                  <dgm:constr type="ctrY" for="ch" forName="dotArrow3" refType="h" fact="0.026"/>
                  <dgm:constr type="w" for="ch" forName="dotArrow3" refType="userD"/>
                  <dgm:constr type="h" for="ch" forName="dotArrow3" refType="userD"/>
                  <dgm:constr type="ctrX" for="ch" forName="dotArrow4" refType="w" fact="0.3705"/>
                  <dgm:constr type="ctrY" for="ch" forName="dotArrow4" refType="h" fact="0.0448"/>
                  <dgm:constr type="w" for="ch" forName="dotArrow4" refType="userD"/>
                  <dgm:constr type="h" for="ch" forName="dotArrow4" refType="userD"/>
                  <dgm:constr type="ctrX" for="ch" forName="dotArrow5" refType="w" fact="0.3533"/>
                  <dgm:constr type="ctrY" for="ch" forName="dotArrow5" refType="h" fact="0.0635"/>
                  <dgm:constr type="w" for="ch" forName="dotArrow5" refType="userD"/>
                  <dgm:constr type="h" for="ch" forName="dotArrow5" refType="userD"/>
                  <dgm:constr type="ctrX" for="ch" forName="dotArrow6" refType="w" fact="0.3877"/>
                  <dgm:constr type="ctrY" for="ch" forName="dotArrow6" refType="h" fact="0.0656"/>
                  <dgm:constr type="w" for="ch" forName="dotArrow6" refType="userD"/>
                  <dgm:constr type="h" for="ch" forName="dotArrow6" refType="userD"/>
                  <dgm:constr type="ctrX" for="ch" forName="dotArrow7" refType="w" fact="0.3877"/>
                  <dgm:constr type="ctrY" for="ch" forName="dotArrow7" refType="h" fact="0.1052"/>
                  <dgm:constr type="w" for="ch" forName="dotArrow7" refType="userD"/>
                  <dgm:constr type="h" for="ch" forName="dotArrow7" refType="userD"/>
                  <dgm:constr type="r" for="ch" forName="parTx1" refType="w" fact="0.8254"/>
                  <dgm:constr type="t" for="ch" forName="parTx1" refType="h" fact="0.9304"/>
                  <dgm:constr type="w" for="ch" forName="parTx1" refType="w" fact="0.2544"/>
                  <dgm:constr type="h" for="ch" forName="parTx1" refType="h" fact="0.0962"/>
                  <dgm:constr type="ctrX" for="ch" forName="picture1" refType="w" fact="0.8369"/>
                  <dgm:constr type="ctrY" for="ch" forName="picture1" refType="h" fact="0.9169"/>
                  <dgm:constr type="w" for="ch" forName="picture1" refType="w" fact="0.118"/>
                  <dgm:constr type="h" for="ch" forName="picture1" refType="h" fact="0.1663"/>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6018"/>
                  <dgm:constr type="t" for="ch" forName="parTx2" refType="h" fact="0.8167"/>
                  <dgm:constr type="w" for="ch" forName="parTx2" refType="w" fact="0.2544"/>
                  <dgm:constr type="h" for="ch" forName="parTx2" refType="h" fact="0.0962"/>
                  <dgm:constr type="ctrX" for="ch" forName="picture2" refType="w" fact="0.6134"/>
                  <dgm:constr type="ctrY" for="ch" forName="picture2" refType="h" fact="0.8032"/>
                  <dgm:constr type="w" for="ch" forName="picture2" refType="w" fact="0.118"/>
                  <dgm:constr type="h" for="ch" forName="picture2" refType="h" fact="0.1663"/>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806"/>
                  <dgm:constr type="t" for="ch" forName="parTx3" refType="h" fact="0.6524"/>
                  <dgm:constr type="w" for="ch" forName="parTx3" refType="w" fact="0.2544"/>
                  <dgm:constr type="h" for="ch" forName="parTx3" refType="h" fact="0.0962"/>
                  <dgm:constr type="ctrX" for="ch" forName="picture3" refType="w" fact="0.4922"/>
                  <dgm:constr type="ctrY" for="ch" forName="picture3" refType="h" fact="0.6389"/>
                  <dgm:constr type="w" for="ch" forName="picture3" refType="w" fact="0.118"/>
                  <dgm:constr type="h" for="ch" forName="picture3" refType="h" fact="0.1663"/>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4173"/>
                  <dgm:constr type="t" for="ch" forName="parTx4" refType="h" fact="0.4412"/>
                  <dgm:constr type="w" for="ch" forName="parTx4" refType="w" fact="0.2544"/>
                  <dgm:constr type="h" for="ch" forName="parTx4" refType="h" fact="0.0962"/>
                  <dgm:constr type="ctrX" for="ch" forName="picture4" refType="w" fact="0.4288"/>
                  <dgm:constr type="ctrY" for="ch" forName="picture4" refType="h" fact="0.4277"/>
                  <dgm:constr type="w" for="ch" forName="picture4" refType="w" fact="0.118"/>
                  <dgm:constr type="h" for="ch" forName="picture4" refType="h" fact="0.1663"/>
                  <dgm:constr type="r" for="ch" forName="desTx4" refType="l" refFor="ch" refForName="parTx4"/>
                  <dgm:constr type="l" for="ch" forName="desTx4"/>
                  <dgm:constr type="t" for="ch" forName="desTx4" refType="t" refFor="ch" refForName="parTx4"/>
                  <dgm:constr type="h" for="ch" forName="desTx4" refType="h" refFor="ch" refForName="parTx4"/>
                  <dgm:constr type="r" for="ch" forName="parTx5" refType="w" fact="0.382"/>
                  <dgm:constr type="t" for="ch" forName="parTx5" refType="h" fact="0.2262"/>
                  <dgm:constr type="w" for="ch" forName="parTx5" refType="w" fact="0.2544"/>
                  <dgm:constr type="h" for="ch" forName="parTx5" refType="h" fact="0.0962"/>
                  <dgm:constr type="ctrX" for="ch" forName="picture5" refType="w" fact="0.3936"/>
                  <dgm:constr type="ctrY" for="ch" forName="picture5" refType="h" fact="0.2127"/>
                  <dgm:constr type="w" for="ch" forName="picture5" refType="w" fact="0.118"/>
                  <dgm:constr type="h" for="ch" forName="picture5" refType="h" fact="0.1663"/>
                  <dgm:constr type="r" for="ch" forName="desTx5" refType="l" refFor="ch" refForName="parTx5"/>
                  <dgm:constr type="l" for="ch" forName="desTx5"/>
                  <dgm:constr type="t" for="ch" forName="desTx5" refType="t" refFor="ch" refForName="parTx5"/>
                  <dgm:constr type="h" for="ch" forName="desTx5" refType="h" refFor="ch" refForName="parTx5"/>
                </dgm:constrLst>
              </dgm:if>
              <dgm:else name="Name51">
                <dgm:alg type="composite">
                  <dgm:param type="ar" val="1.164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userD" refType="w" fact="0.0143"/>
                  <dgm:constr type="ctrX" for="ch" forName="dot1" refType="w" fact="0.6049"/>
                  <dgm:constr type="ctrY" for="ch" forName="dot1" refType="h" fact="0.8674"/>
                  <dgm:constr type="w" for="ch" forName="dot1" refType="userD"/>
                  <dgm:constr type="h" for="ch" forName="dot1" refType="userD"/>
                  <dgm:constr type="ctrX" for="ch" forName="dot2" refType="w" fact="0.6366"/>
                  <dgm:constr type="ctrY" for="ch" forName="dot2" refType="h" fact="0.8824"/>
                  <dgm:constr type="w" for="ch" forName="dot2" refType="userD"/>
                  <dgm:constr type="h" for="ch" forName="dot2" refType="userD"/>
                  <dgm:constr type="ctrX" for="ch" forName="dot3" refType="w" fact="0.669"/>
                  <dgm:constr type="ctrY" for="ch" forName="dot3" refType="h" fact="0.8948"/>
                  <dgm:constr type="w" for="ch" forName="dot3" refType="userD"/>
                  <dgm:constr type="h" for="ch" forName="dot3" refType="userD"/>
                  <dgm:constr type="ctrX" for="ch" forName="dot4" refType="w" fact="0.7019"/>
                  <dgm:constr type="ctrY" for="ch" forName="dot4" refType="h" fact="0.9044"/>
                  <dgm:constr type="w" for="ch" forName="dot4" refType="userD"/>
                  <dgm:constr type="h" for="ch" forName="dot4" refType="userD"/>
                  <dgm:constr type="ctrX" for="ch" forName="dot5" refType="w" fact="0.4319"/>
                  <dgm:constr type="ctrY" for="ch" forName="dot5" refType="h" fact="0.7222"/>
                  <dgm:constr type="w" for="ch" forName="dot5" refType="userD"/>
                  <dgm:constr type="h" for="ch" forName="dot5" refType="userD"/>
                  <dgm:constr type="ctrX" for="ch" forName="dot6" refType="w" fact="0.457"/>
                  <dgm:constr type="ctrY" for="ch" forName="dot6" refType="h" fact="0.7518"/>
                  <dgm:constr type="w" for="ch" forName="dot6" refType="userD"/>
                  <dgm:constr type="h" for="ch" forName="dot6" refType="userD"/>
                  <dgm:constr type="ctrX" for="ch" forName="dot7" refType="w" fact="0.328"/>
                  <dgm:constr type="ctrY" for="ch" forName="dot7" refType="h" fact="0.5422"/>
                  <dgm:constr type="w" for="ch" forName="dot7" refType="userD"/>
                  <dgm:constr type="h" for="ch" forName="dot7" refType="userD"/>
                  <dgm:constr type="ctrX" for="ch" forName="dot8" refType="w" fact="0.2722"/>
                  <dgm:constr type="ctrY" for="ch" forName="dot8" refType="h" fact="0.3229"/>
                  <dgm:constr type="w" for="ch" forName="dot8" refType="userD"/>
                  <dgm:constr type="h" for="ch" forName="dot8" refType="userD"/>
                  <dgm:constr type="ctrX" for="ch" forName="dotArrow1" refType="w" fact="0.3001"/>
                  <dgm:constr type="ctrY" for="ch" forName="dotArrow1" refType="h" fact="0.0635"/>
                  <dgm:constr type="w" for="ch" forName="dotArrow1" refType="userD"/>
                  <dgm:constr type="h" for="ch" forName="dotArrow1" refType="userD"/>
                  <dgm:constr type="ctrX" for="ch" forName="dotArrow2" refType="w" fact="0.2793"/>
                  <dgm:constr type="ctrY" for="ch" forName="dotArrow2" refType="h" fact="0.0448"/>
                  <dgm:constr type="w" for="ch" forName="dotArrow2" refType="userD"/>
                  <dgm:constr type="h" for="ch" forName="dotArrow2" refType="userD"/>
                  <dgm:constr type="ctrX" for="ch" forName="dotArrow3" refType="w" fact="0.2585"/>
                  <dgm:constr type="ctrY" for="ch" forName="dotArrow3" refType="h" fact="0.026"/>
                  <dgm:constr type="w" for="ch" forName="dotArrow3" refType="userD"/>
                  <dgm:constr type="h" for="ch" forName="dotArrow3" refType="userD"/>
                  <dgm:constr type="ctrX" for="ch" forName="dotArrow4" refType="w" fact="0.2376"/>
                  <dgm:constr type="ctrY" for="ch" forName="dotArrow4" refType="h" fact="0.0448"/>
                  <dgm:constr type="w" for="ch" forName="dotArrow4" refType="userD"/>
                  <dgm:constr type="h" for="ch" forName="dotArrow4" refType="userD"/>
                  <dgm:constr type="ctrX" for="ch" forName="dotArrow5" refType="w" fact="0.2168"/>
                  <dgm:constr type="ctrY" for="ch" forName="dotArrow5" refType="h" fact="0.0635"/>
                  <dgm:constr type="w" for="ch" forName="dotArrow5" refType="userD"/>
                  <dgm:constr type="h" for="ch" forName="dotArrow5" refType="userD"/>
                  <dgm:constr type="ctrX" for="ch" forName="dotArrow6" refType="w" fact="0.2585"/>
                  <dgm:constr type="ctrY" for="ch" forName="dotArrow6" refType="h" fact="0.0656"/>
                  <dgm:constr type="w" for="ch" forName="dotArrow6" refType="userD"/>
                  <dgm:constr type="h" for="ch" forName="dotArrow6" refType="userD"/>
                  <dgm:constr type="ctrX" for="ch" forName="dotArrow7" refType="w" fact="0.2585"/>
                  <dgm:constr type="ctrY" for="ch" forName="dotArrow7" refType="h" fact="0.1052"/>
                  <dgm:constr type="w" for="ch" forName="dotArrow7" refType="userD"/>
                  <dgm:constr type="h" for="ch" forName="dotArrow7" refType="userD"/>
                  <dgm:constr type="r" for="ch" forName="parTx1" refType="w" fact="0.7885"/>
                  <dgm:constr type="t" for="ch" forName="parTx1" refType="h" fact="0.928"/>
                  <dgm:constr type="w" for="ch" forName="parTx1" refType="w" fact="0.3081"/>
                  <dgm:constr type="h" for="ch" forName="parTx1" refType="h" fact="0.0962"/>
                  <dgm:constr type="ctrX" for="ch" forName="picture1" refType="w" fact="0.8025"/>
                  <dgm:constr type="ctrY" for="ch" forName="picture1" refType="h" fact="0.9169"/>
                  <dgm:constr type="w" for="ch" forName="picture1" refType="w" fact="0.1429"/>
                  <dgm:constr type="h" for="ch" forName="picture1" refType="h" fact="0.1663"/>
                  <dgm:constr type="r" for="ch" forName="parTx2" refType="w" fact="0.5178"/>
                  <dgm:constr type="t" for="ch" forName="parTx2" refType="h" fact="0.8143"/>
                  <dgm:constr type="w" for="ch" forName="parTx2" refType="w" fact="0.3081"/>
                  <dgm:constr type="h" for="ch" forName="parTx2" refType="h" fact="0.0962"/>
                  <dgm:constr type="ctrX" for="ch" forName="picture2" refType="w" fact="0.5318"/>
                  <dgm:constr type="ctrY" for="ch" forName="picture2" refType="h" fact="0.8032"/>
                  <dgm:constr type="w" for="ch" forName="picture2" refType="w" fact="0.1429"/>
                  <dgm:constr type="h" for="ch" forName="picture2" refType="h" fact="0.1663"/>
                  <dgm:constr type="r" for="ch" forName="parTx3" refType="w" fact="0.371"/>
                  <dgm:constr type="t" for="ch" forName="parTx3" refType="h" fact="0.65"/>
                  <dgm:constr type="w" for="ch" forName="parTx3" refType="w" fact="0.3081"/>
                  <dgm:constr type="h" for="ch" forName="parTx3" refType="h" fact="0.0962"/>
                  <dgm:constr type="ctrX" for="ch" forName="picture3" refType="w" fact="0.385"/>
                  <dgm:constr type="ctrY" for="ch" forName="picture3" refType="h" fact="0.6389"/>
                  <dgm:constr type="w" for="ch" forName="picture3" refType="w" fact="0.1429"/>
                  <dgm:constr type="h" for="ch" forName="picture3" refType="h" fact="0.1663"/>
                  <dgm:constr type="r" for="ch" forName="parTx4" refType="w" fact="0.2943"/>
                  <dgm:constr type="t" for="ch" forName="parTx4" refType="h" fact="0.4388"/>
                  <dgm:constr type="w" for="ch" forName="parTx4" refType="w" fact="0.3081"/>
                  <dgm:constr type="h" for="ch" forName="parTx4" refType="h" fact="0.0962"/>
                  <dgm:constr type="ctrX" for="ch" forName="picture4" refType="w" fact="0.3083"/>
                  <dgm:constr type="ctrY" for="ch" forName="picture4" refType="h" fact="0.4277"/>
                  <dgm:constr type="w" for="ch" forName="picture4" refType="w" fact="0.1429"/>
                  <dgm:constr type="h" for="ch" forName="picture4" refType="h" fact="0.1663"/>
                  <dgm:constr type="r" for="ch" forName="parTx5" refType="w" fact="0.2516"/>
                  <dgm:constr type="t" for="ch" forName="parTx5" refType="h" fact="0.2238"/>
                  <dgm:constr type="w" for="ch" forName="parTx5" refType="w" fact="0.3081"/>
                  <dgm:constr type="h" for="ch" forName="parTx5" refType="h" fact="0.0962"/>
                  <dgm:constr type="ctrX" for="ch" forName="picture5" refType="w" fact="0.2656"/>
                  <dgm:constr type="ctrY" for="ch" forName="picture5" refType="h" fact="0.2127"/>
                  <dgm:constr type="w" for="ch" forName="picture5" refType="w" fact="0.1429"/>
                  <dgm:constr type="h" for="ch" forName="picture5" refType="h" fact="0.1663"/>
                </dgm:constrLst>
              </dgm:else>
            </dgm:choose>
          </dgm:else>
        </dgm:choose>
      </dgm:if>
      <dgm:if name="Name52" axis="ch" ptType="node" func="cnt" op="equ" val="6">
        <dgm:choose name="Name53">
          <dgm:if name="Name54" func="var" arg="dir" op="equ" val="norm">
            <dgm:choose name="Name55">
              <dgm:if name="Name56" axis="des" func="maxDepth" op="gt" val="1">
                <dgm:alg type="composite">
                  <dgm:param type="ar" val="1.3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userD" refType="w" fact="0.0105"/>
                  <dgm:constr type="ctrX" for="ch" forName="dot1" refType="w" fact="0.3608"/>
                  <dgm:constr type="ctrY" for="ch" forName="dot1" refType="h" fact="0.8839"/>
                  <dgm:constr type="w" for="ch" forName="dot1" refType="userD"/>
                  <dgm:constr type="h" for="ch" forName="dot1" refType="userD"/>
                  <dgm:constr type="ctrX" for="ch" forName="dot2" refType="w" fact="0.3384"/>
                  <dgm:constr type="ctrY" for="ch" forName="dot2" refType="h" fact="0.8967"/>
                  <dgm:constr type="w" for="ch" forName="dot2" refType="userD"/>
                  <dgm:constr type="h" for="ch" forName="dot2" refType="userD"/>
                  <dgm:constr type="ctrX" for="ch" forName="dot3" refType="w" fact="0.3155"/>
                  <dgm:constr type="ctrY" for="ch" forName="dot3" refType="h" fact="0.9076"/>
                  <dgm:constr type="w" for="ch" forName="dot3" refType="userD"/>
                  <dgm:constr type="h" for="ch" forName="dot3" refType="userD"/>
                  <dgm:constr type="ctrX" for="ch" forName="dot4" refType="w" fact="0.2923"/>
                  <dgm:constr type="ctrY" for="ch" forName="dot4" refType="h" fact="0.9165"/>
                  <dgm:constr type="w" for="ch" forName="dot4" refType="userD"/>
                  <dgm:constr type="h" for="ch" forName="dot4" refType="userD"/>
                  <dgm:constr type="ctrX" for="ch" forName="dot5" refType="w" fact="0.2688"/>
                  <dgm:constr type="ctrY" for="ch" forName="dot5" refType="h" fact="0.9234"/>
                  <dgm:constr type="w" for="ch" forName="dot5" refType="userD"/>
                  <dgm:constr type="h" for="ch" forName="dot5" refType="userD"/>
                  <dgm:constr type="ctrX" for="ch" forName="dot6" refType="w" fact="0.4883"/>
                  <dgm:constr type="ctrY" for="ch" forName="dot6" refType="h" fact="0.764"/>
                  <dgm:constr type="w" for="ch" forName="dot6" refType="userD"/>
                  <dgm:constr type="h" for="ch" forName="dot6" refType="userD"/>
                  <dgm:constr type="ctrX" for="ch" forName="dot7" refType="w" fact="0.4695"/>
                  <dgm:constr type="ctrY" for="ch" forName="dot7" refType="h" fact="0.7878"/>
                  <dgm:constr type="w" for="ch" forName="dot7" refType="userD"/>
                  <dgm:constr type="h" for="ch" forName="dot7" refType="userD"/>
                  <dgm:constr type="ctrX" for="ch" forName="dot8" refType="w" fact="0.5696"/>
                  <dgm:constr type="ctrY" for="ch" forName="dot8" refType="h" fact="0.6227"/>
                  <dgm:constr type="w" for="ch" forName="dot8" refType="userD"/>
                  <dgm:constr type="h" for="ch" forName="dot8" refType="userD"/>
                  <dgm:constr type="ctrX" for="ch" forName="dot9" refType="w" fact="0.6247"/>
                  <dgm:constr type="ctrY" for="ch" forName="dot9" refType="h" fact="0.4556"/>
                  <dgm:constr type="w" for="ch" forName="dot9" refType="userD"/>
                  <dgm:constr type="h" for="ch" forName="dot9" refType="userD"/>
                  <dgm:constr type="ctrX" for="ch" forName="dot10" refType="w" fact="0.6509"/>
                  <dgm:constr type="ctrY" for="ch" forName="dot10" refType="h" fact="0.2816"/>
                  <dgm:constr type="w" for="ch" forName="dot10" refType="userD"/>
                  <dgm:constr type="h" for="ch" forName="dot10" refType="userD"/>
                  <dgm:constr type="ctrX" for="ch" forName="dotArrow1" refType="w" fact="0.6281"/>
                  <dgm:constr type="ctrY" for="ch" forName="dotArrow1" refType="h" fact="0.0748"/>
                  <dgm:constr type="w" for="ch" forName="dotArrow1" refType="userD"/>
                  <dgm:constr type="h" for="ch" forName="dotArrow1" refType="userD"/>
                  <dgm:constr type="ctrX" for="ch" forName="dotArrow2" refType="w" fact="0.6437"/>
                  <dgm:constr type="ctrY" for="ch" forName="dotArrow2" refType="h" fact="0.0581"/>
                  <dgm:constr type="w" for="ch" forName="dotArrow2" refType="userD"/>
                  <dgm:constr type="h" for="ch" forName="dotArrow2" refType="userD"/>
                  <dgm:constr type="ctrX" for="ch" forName="dotArrow3" refType="w" fact="0.6593"/>
                  <dgm:constr type="ctrY" for="ch" forName="dotArrow3" refType="h" fact="0.0414"/>
                  <dgm:constr type="w" for="ch" forName="dotArrow3" refType="userD"/>
                  <dgm:constr type="h" for="ch" forName="dotArrow3" refType="userD"/>
                  <dgm:constr type="ctrX" for="ch" forName="dotArrow4" refType="w" fact="0.675"/>
                  <dgm:constr type="ctrY" for="ch" forName="dotArrow4" refType="h" fact="0.0581"/>
                  <dgm:constr type="w" for="ch" forName="dotArrow4" refType="userD"/>
                  <dgm:constr type="h" for="ch" forName="dotArrow4" refType="userD"/>
                  <dgm:constr type="ctrX" for="ch" forName="dotArrow5" refType="w" fact="0.6906"/>
                  <dgm:constr type="ctrY" for="ch" forName="dotArrow5" refType="h" fact="0.0748"/>
                  <dgm:constr type="w" for="ch" forName="dotArrow5" refType="userD"/>
                  <dgm:constr type="h" for="ch" forName="dotArrow5" refType="userD"/>
                  <dgm:constr type="ctrX" for="ch" forName="dotArrow6" refType="w" fact="0.6593"/>
                  <dgm:constr type="ctrY" for="ch" forName="dotArrow6" refType="h" fact="0.0766"/>
                  <dgm:constr type="w" for="ch" forName="dotArrow6" refType="userD"/>
                  <dgm:constr type="h" for="ch" forName="dotArrow6" refType="userD"/>
                  <dgm:constr type="ctrX" for="ch" forName="dotArrow7" refType="w" fact="0.6593"/>
                  <dgm:constr type="ctrY" for="ch" forName="dotArrow7" refType="h" fact="0.1118"/>
                  <dgm:constr type="w" for="ch" forName="dotArrow7" refType="userD"/>
                  <dgm:constr type="h" for="ch" forName="dotArrow7" refType="userD"/>
                  <dgm:constr type="l" for="ch" forName="parTx1" refType="w" fact="0.2091"/>
                  <dgm:constr type="t" for="ch" forName="parTx1" refType="h" fact="0.9433"/>
                  <dgm:constr type="w" for="ch" forName="parTx1" refType="w" fact="0.2275"/>
                  <dgm:constr type="h" for="ch" forName="parTx1" refType="h" fact="0.0811"/>
                  <dgm:constr type="ctrX" for="ch" forName="picture1" refType="w" fact="0.1988"/>
                  <dgm:constr type="ctrY" for="ch" forName="picture1" refType="h" fact="0.9322"/>
                  <dgm:constr type="w" for="ch" forName="picture1" refType="w" fact="0.1055"/>
                  <dgm:constr type="h" for="ch" forName="picture1" refType="h" fact="0.1403"/>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4273"/>
                  <dgm:constr type="t" for="ch" forName="parTx2" refType="h" fact="0.8468"/>
                  <dgm:constr type="w" for="ch" forName="parTx2" refType="w" fact="0.2275"/>
                  <dgm:constr type="h" for="ch" forName="parTx2" refType="h" fact="0.0811"/>
                  <dgm:constr type="ctrX" for="ch" forName="picture2" refType="w" fact="0.4169"/>
                  <dgm:constr type="ctrY" for="ch" forName="picture2" refType="h" fact="0.8357"/>
                  <dgm:constr type="w" for="ch" forName="picture2" refType="w" fact="0.1055"/>
                  <dgm:constr type="h" for="ch" forName="picture2" refType="h" fact="0.1403"/>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349"/>
                  <dgm:constr type="t" for="ch" forName="parTx3" refType="h" fact="0.7023"/>
                  <dgm:constr type="w" for="ch" forName="parTx3" refType="w" fact="0.2275"/>
                  <dgm:constr type="h" for="ch" forName="parTx3" refType="h" fact="0.0811"/>
                  <dgm:constr type="ctrX" for="ch" forName="picture3" refType="w" fact="0.5245"/>
                  <dgm:constr type="ctrY" for="ch" forName="picture3" refType="h" fact="0.6912"/>
                  <dgm:constr type="w" for="ch" forName="picture3" refType="w" fact="0.1055"/>
                  <dgm:constr type="h" for="ch" forName="picture3" refType="h" fact="0.1403"/>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5998"/>
                  <dgm:constr type="t" for="ch" forName="parTx4" refType="h" fact="0.5441"/>
                  <dgm:constr type="w" for="ch" forName="parTx4" refType="w" fact="0.2275"/>
                  <dgm:constr type="h" for="ch" forName="parTx4" refType="h" fact="0.0811"/>
                  <dgm:constr type="ctrX" for="ch" forName="picture4" refType="w" fact="0.5894"/>
                  <dgm:constr type="ctrY" for="ch" forName="picture4" refType="h" fact="0.533"/>
                  <dgm:constr type="w" for="ch" forName="picture4" refType="w" fact="0.1055"/>
                  <dgm:constr type="h" for="ch" forName="picture4" refType="h" fact="0.1403"/>
                  <dgm:constr type="l" for="ch" forName="desTx4" refType="r" refFor="ch" refForName="parTx4"/>
                  <dgm:constr type="r" for="ch" forName="desTx4" refType="w"/>
                  <dgm:constr type="t" for="ch" forName="desTx4" refType="t" refFor="ch" refForName="parTx4"/>
                  <dgm:constr type="h" for="ch" forName="desTx4" refType="h" refFor="ch" refForName="parTx4"/>
                  <dgm:constr type="l" for="ch" forName="parTx5" refType="w" fact="0.6416"/>
                  <dgm:constr type="t" for="ch" forName="parTx5" refType="h" fact="0.3737"/>
                  <dgm:constr type="w" for="ch" forName="parTx5" refType="w" fact="0.2275"/>
                  <dgm:constr type="h" for="ch" forName="parTx5" refType="h" fact="0.0811"/>
                  <dgm:constr type="ctrX" for="ch" forName="picture5" refType="w" fact="0.6313"/>
                  <dgm:constr type="ctrY" for="ch" forName="picture5" refType="h" fact="0.3626"/>
                  <dgm:constr type="w" for="ch" forName="picture5" refType="w" fact="0.1055"/>
                  <dgm:constr type="h" for="ch" forName="picture5" refType="h" fact="0.1403"/>
                  <dgm:constr type="l" for="ch" forName="desTx5" refType="r" refFor="ch" refForName="parTx5"/>
                  <dgm:constr type="r" for="ch" forName="desTx5" refType="w"/>
                  <dgm:constr type="t" for="ch" forName="desTx5" refType="t" refFor="ch" refForName="parTx5"/>
                  <dgm:constr type="h" for="ch" forName="desTx5" refType="h" refFor="ch" refForName="parTx5"/>
                  <dgm:constr type="l" for="ch" forName="parTx6" refType="w" fact="0.6644"/>
                  <dgm:constr type="t" for="ch" forName="parTx6" refType="h" fact="0.2061"/>
                  <dgm:constr type="w" for="ch" forName="parTx6" refType="w" fact="0.2275"/>
                  <dgm:constr type="h" for="ch" forName="parTx6" refType="h" fact="0.0811"/>
                  <dgm:constr type="ctrX" for="ch" forName="picture6" refType="w" fact="0.6541"/>
                  <dgm:constr type="ctrY" for="ch" forName="picture6" refType="h" fact="0.195"/>
                  <dgm:constr type="w" for="ch" forName="picture6" refType="w" fact="0.1055"/>
                  <dgm:constr type="h" for="ch" forName="picture6" refType="h" fact="0.1403"/>
                  <dgm:constr type="l" for="ch" forName="desTx6" refType="r" refFor="ch" refForName="parTx6"/>
                  <dgm:constr type="r" for="ch" forName="desTx6" refType="w"/>
                  <dgm:constr type="t" for="ch" forName="desTx6" refType="t" refFor="ch" refForName="parTx6"/>
                  <dgm:constr type="h" for="ch" forName="desTx6" refType="h" refFor="ch" refForName="parTx6"/>
                </dgm:constrLst>
              </dgm:if>
              <dgm:else name="Name57">
                <dgm:alg type="composite">
                  <dgm:param type="ar" val="1.122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userD" refType="w" fact="0.0125"/>
                  <dgm:constr type="ctrX" for="ch" forName="dot1" refType="w" fact="0.4276"/>
                  <dgm:constr type="ctrY" for="ch" forName="dot1" refType="h" fact="0.8839"/>
                  <dgm:constr type="w" for="ch" forName="dot1" refType="userD"/>
                  <dgm:constr type="h" for="ch" forName="dot1" refType="userD"/>
                  <dgm:constr type="ctrX" for="ch" forName="dot2" refType="w" fact="0.401"/>
                  <dgm:constr type="ctrY" for="ch" forName="dot2" refType="h" fact="0.8967"/>
                  <dgm:constr type="w" for="ch" forName="dot2" refType="userD"/>
                  <dgm:constr type="h" for="ch" forName="dot2" refType="userD"/>
                  <dgm:constr type="ctrX" for="ch" forName="dot3" refType="w" fact="0.3739"/>
                  <dgm:constr type="ctrY" for="ch" forName="dot3" refType="h" fact="0.9076"/>
                  <dgm:constr type="w" for="ch" forName="dot3" refType="userD"/>
                  <dgm:constr type="h" for="ch" forName="dot3" refType="userD"/>
                  <dgm:constr type="ctrX" for="ch" forName="dot4" refType="w" fact="0.3464"/>
                  <dgm:constr type="ctrY" for="ch" forName="dot4" refType="h" fact="0.9165"/>
                  <dgm:constr type="w" for="ch" forName="dot4" refType="userD"/>
                  <dgm:constr type="h" for="ch" forName="dot4" refType="userD"/>
                  <dgm:constr type="ctrX" for="ch" forName="dot5" refType="w" fact="0.3186"/>
                  <dgm:constr type="ctrY" for="ch" forName="dot5" refType="h" fact="0.9234"/>
                  <dgm:constr type="w" for="ch" forName="dot5" refType="userD"/>
                  <dgm:constr type="h" for="ch" forName="dot5" refType="userD"/>
                  <dgm:constr type="ctrX" for="ch" forName="dot6" refType="w" fact="0.5786"/>
                  <dgm:constr type="ctrY" for="ch" forName="dot6" refType="h" fact="0.764"/>
                  <dgm:constr type="w" for="ch" forName="dot6" refType="userD"/>
                  <dgm:constr type="h" for="ch" forName="dot6" refType="userD"/>
                  <dgm:constr type="ctrX" for="ch" forName="dot7" refType="w" fact="0.5564"/>
                  <dgm:constr type="ctrY" for="ch" forName="dot7" refType="h" fact="0.7878"/>
                  <dgm:constr type="w" for="ch" forName="dot7" refType="userD"/>
                  <dgm:constr type="h" for="ch" forName="dot7" refType="userD"/>
                  <dgm:constr type="ctrX" for="ch" forName="dot8" refType="w" fact="0.675"/>
                  <dgm:constr type="ctrY" for="ch" forName="dot8" refType="h" fact="0.6227"/>
                  <dgm:constr type="w" for="ch" forName="dot8" refType="userD"/>
                  <dgm:constr type="h" for="ch" forName="dot8" refType="userD"/>
                  <dgm:constr type="ctrX" for="ch" forName="dot9" refType="w" fact="0.7403"/>
                  <dgm:constr type="ctrY" for="ch" forName="dot9" refType="h" fact="0.4556"/>
                  <dgm:constr type="w" for="ch" forName="dot9" refType="userD"/>
                  <dgm:constr type="h" for="ch" forName="dot9" refType="userD"/>
                  <dgm:constr type="ctrX" for="ch" forName="dot10" refType="w" fact="0.7714"/>
                  <dgm:constr type="ctrY" for="ch" forName="dot10" refType="h" fact="0.2816"/>
                  <dgm:constr type="w" for="ch" forName="dot10" refType="userD"/>
                  <dgm:constr type="h" for="ch" forName="dot10" refType="userD"/>
                  <dgm:constr type="ctrX" for="ch" forName="dotArrow1" refType="w" fact="0.7443"/>
                  <dgm:constr type="ctrY" for="ch" forName="dotArrow1" refType="h" fact="0.0748"/>
                  <dgm:constr type="w" for="ch" forName="dotArrow1" refType="userD"/>
                  <dgm:constr type="h" for="ch" forName="dotArrow1" refType="userD"/>
                  <dgm:constr type="ctrX" for="ch" forName="dotArrow2" refType="w" fact="0.7628"/>
                  <dgm:constr type="ctrY" for="ch" forName="dotArrow2" refType="h" fact="0.0581"/>
                  <dgm:constr type="w" for="ch" forName="dotArrow2" refType="userD"/>
                  <dgm:constr type="h" for="ch" forName="dotArrow2" refType="userD"/>
                  <dgm:constr type="ctrX" for="ch" forName="dotArrow3" refType="w" fact="0.7814"/>
                  <dgm:constr type="ctrY" for="ch" forName="dotArrow3" refType="h" fact="0.0414"/>
                  <dgm:constr type="w" for="ch" forName="dotArrow3" refType="userD"/>
                  <dgm:constr type="h" for="ch" forName="dotArrow3" refType="userD"/>
                  <dgm:constr type="ctrX" for="ch" forName="dotArrow4" refType="w" fact="0.7999"/>
                  <dgm:constr type="ctrY" for="ch" forName="dotArrow4" refType="h" fact="0.0581"/>
                  <dgm:constr type="w" for="ch" forName="dotArrow4" refType="userD"/>
                  <dgm:constr type="h" for="ch" forName="dotArrow4" refType="userD"/>
                  <dgm:constr type="ctrX" for="ch" forName="dotArrow5" refType="w" fact="0.8184"/>
                  <dgm:constr type="ctrY" for="ch" forName="dotArrow5" refType="h" fact="0.0748"/>
                  <dgm:constr type="w" for="ch" forName="dotArrow5" refType="userD"/>
                  <dgm:constr type="h" for="ch" forName="dotArrow5" refType="userD"/>
                  <dgm:constr type="ctrX" for="ch" forName="dotArrow6" refType="w" fact="0.7814"/>
                  <dgm:constr type="ctrY" for="ch" forName="dotArrow6" refType="h" fact="0.0766"/>
                  <dgm:constr type="w" for="ch" forName="dotArrow6" refType="userD"/>
                  <dgm:constr type="h" for="ch" forName="dotArrow6" refType="userD"/>
                  <dgm:constr type="ctrX" for="ch" forName="dotArrow7" refType="w" fact="0.7814"/>
                  <dgm:constr type="ctrY" for="ch" forName="dotArrow7" refType="h" fact="0.1118"/>
                  <dgm:constr type="w" for="ch" forName="dotArrow7" refType="userD"/>
                  <dgm:constr type="h" for="ch" forName="dotArrow7" refType="userD"/>
                  <dgm:constr type="l" for="ch" forName="parTx1" refType="w" fact="0.2479"/>
                  <dgm:constr type="t" for="ch" forName="parTx1" refType="h" fact="0.9416"/>
                  <dgm:constr type="w" for="ch" forName="parTx1" refType="w" fact="0.2696"/>
                  <dgm:constr type="h" for="ch" forName="parTx1" refType="h" fact="0.0811"/>
                  <dgm:constr type="ctrX" for="ch" forName="picture1" refType="w" fact="0.2356"/>
                  <dgm:constr type="ctrY" for="ch" forName="picture1" refType="h" fact="0.9322"/>
                  <dgm:constr type="w" for="ch" forName="picture1" refType="w" fact="0.125"/>
                  <dgm:constr type="h" for="ch" forName="picture1" refType="h" fact="0.1403"/>
                  <dgm:constr type="l" for="ch" forName="parTx2" refType="w" fact="0.5064"/>
                  <dgm:constr type="t" for="ch" forName="parTx2" refType="h" fact="0.8451"/>
                  <dgm:constr type="w" for="ch" forName="parTx2" refType="w" fact="0.2696"/>
                  <dgm:constr type="h" for="ch" forName="parTx2" refType="h" fact="0.0811"/>
                  <dgm:constr type="ctrX" for="ch" forName="picture2" refType="w" fact="0.4941"/>
                  <dgm:constr type="ctrY" for="ch" forName="picture2" refType="h" fact="0.8357"/>
                  <dgm:constr type="w" for="ch" forName="picture2" refType="w" fact="0.125"/>
                  <dgm:constr type="h" for="ch" forName="picture2" refType="h" fact="0.1403"/>
                  <dgm:constr type="l" for="ch" forName="parTx3" refType="w" fact="0.6339"/>
                  <dgm:constr type="t" for="ch" forName="parTx3" refType="h" fact="0.7006"/>
                  <dgm:constr type="w" for="ch" forName="parTx3" refType="w" fact="0.2696"/>
                  <dgm:constr type="h" for="ch" forName="parTx3" refType="h" fact="0.0811"/>
                  <dgm:constr type="ctrX" for="ch" forName="picture3" refType="w" fact="0.6216"/>
                  <dgm:constr type="ctrY" for="ch" forName="picture3" refType="h" fact="0.6912"/>
                  <dgm:constr type="w" for="ch" forName="picture3" refType="w" fact="0.125"/>
                  <dgm:constr type="h" for="ch" forName="picture3" refType="h" fact="0.1403"/>
                  <dgm:constr type="l" for="ch" forName="parTx4" refType="w" fact="0.7108"/>
                  <dgm:constr type="t" for="ch" forName="parTx4" refType="h" fact="0.5424"/>
                  <dgm:constr type="w" for="ch" forName="parTx4" refType="w" fact="0.2696"/>
                  <dgm:constr type="h" for="ch" forName="parTx4" refType="h" fact="0.0811"/>
                  <dgm:constr type="ctrX" for="ch" forName="picture4" refType="w" fact="0.6985"/>
                  <dgm:constr type="ctrY" for="ch" forName="picture4" refType="h" fact="0.533"/>
                  <dgm:constr type="w" for="ch" forName="picture4" refType="w" fact="0.125"/>
                  <dgm:constr type="h" for="ch" forName="picture4" refType="h" fact="0.1403"/>
                  <dgm:constr type="l" for="ch" forName="parTx5" refType="w" fact="0.7604"/>
                  <dgm:constr type="t" for="ch" forName="parTx5" refType="h" fact="0.372"/>
                  <dgm:constr type="w" for="ch" forName="parTx5" refType="w" fact="0.2696"/>
                  <dgm:constr type="h" for="ch" forName="parTx5" refType="h" fact="0.0811"/>
                  <dgm:constr type="ctrX" for="ch" forName="picture5" refType="w" fact="0.7481"/>
                  <dgm:constr type="ctrY" for="ch" forName="picture5" refType="h" fact="0.3626"/>
                  <dgm:constr type="w" for="ch" forName="picture5" refType="w" fact="0.125"/>
                  <dgm:constr type="h" for="ch" forName="picture5" refType="h" fact="0.1403"/>
                  <dgm:constr type="l" for="ch" forName="parTx6" refType="w" fact="0.7874"/>
                  <dgm:constr type="t" for="ch" forName="parTx6" refType="h" fact="0.2044"/>
                  <dgm:constr type="w" for="ch" forName="parTx6" refType="w" fact="0.2696"/>
                  <dgm:constr type="h" for="ch" forName="parTx6" refType="h" fact="0.0811"/>
                  <dgm:constr type="ctrX" for="ch" forName="picture6" refType="w" fact="0.7751"/>
                  <dgm:constr type="ctrY" for="ch" forName="picture6" refType="h" fact="0.195"/>
                  <dgm:constr type="w" for="ch" forName="picture6" refType="w" fact="0.125"/>
                  <dgm:constr type="h" for="ch" forName="picture6" refType="h" fact="0.1403"/>
                </dgm:constrLst>
              </dgm:else>
            </dgm:choose>
          </dgm:if>
          <dgm:else name="Name58">
            <dgm:choose name="Name59">
              <dgm:if name="Name60" axis="des" func="maxDepth" op="gt" val="1">
                <dgm:alg type="composite">
                  <dgm:param type="ar" val="1.3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userD" refType="w" fact="0.0105"/>
                  <dgm:constr type="ctrX" for="ch" forName="dot1" refType="w" fact="0.6392"/>
                  <dgm:constr type="ctrY" for="ch" forName="dot1" refType="h" fact="0.8839"/>
                  <dgm:constr type="w" for="ch" forName="dot1" refType="userD"/>
                  <dgm:constr type="h" for="ch" forName="dot1" refType="userD"/>
                  <dgm:constr type="ctrX" for="ch" forName="dot2" refType="w" fact="0.6616"/>
                  <dgm:constr type="ctrY" for="ch" forName="dot2" refType="h" fact="0.8967"/>
                  <dgm:constr type="w" for="ch" forName="dot2" refType="userD"/>
                  <dgm:constr type="h" for="ch" forName="dot2" refType="userD"/>
                  <dgm:constr type="ctrX" for="ch" forName="dot3" refType="w" fact="0.6845"/>
                  <dgm:constr type="ctrY" for="ch" forName="dot3" refType="h" fact="0.9076"/>
                  <dgm:constr type="w" for="ch" forName="dot3" refType="userD"/>
                  <dgm:constr type="h" for="ch" forName="dot3" refType="userD"/>
                  <dgm:constr type="ctrX" for="ch" forName="dot4" refType="w" fact="0.7077"/>
                  <dgm:constr type="ctrY" for="ch" forName="dot4" refType="h" fact="0.9165"/>
                  <dgm:constr type="w" for="ch" forName="dot4" refType="userD"/>
                  <dgm:constr type="h" for="ch" forName="dot4" refType="userD"/>
                  <dgm:constr type="ctrX" for="ch" forName="dot5" refType="w" fact="0.7312"/>
                  <dgm:constr type="ctrY" for="ch" forName="dot5" refType="h" fact="0.9234"/>
                  <dgm:constr type="w" for="ch" forName="dot5" refType="userD"/>
                  <dgm:constr type="h" for="ch" forName="dot5" refType="userD"/>
                  <dgm:constr type="ctrX" for="ch" forName="dot6" refType="w" fact="0.5117"/>
                  <dgm:constr type="ctrY" for="ch" forName="dot6" refType="h" fact="0.764"/>
                  <dgm:constr type="w" for="ch" forName="dot6" refType="userD"/>
                  <dgm:constr type="h" for="ch" forName="dot6" refType="userD"/>
                  <dgm:constr type="ctrX" for="ch" forName="dot7" refType="w" fact="0.5305"/>
                  <dgm:constr type="ctrY" for="ch" forName="dot7" refType="h" fact="0.7878"/>
                  <dgm:constr type="w" for="ch" forName="dot7" refType="userD"/>
                  <dgm:constr type="h" for="ch" forName="dot7" refType="userD"/>
                  <dgm:constr type="ctrX" for="ch" forName="dot8" refType="w" fact="0.4304"/>
                  <dgm:constr type="ctrY" for="ch" forName="dot8" refType="h" fact="0.6227"/>
                  <dgm:constr type="w" for="ch" forName="dot8" refType="userD"/>
                  <dgm:constr type="h" for="ch" forName="dot8" refType="userD"/>
                  <dgm:constr type="ctrX" for="ch" forName="dot9" refType="w" fact="0.3753"/>
                  <dgm:constr type="ctrY" for="ch" forName="dot9" refType="h" fact="0.4556"/>
                  <dgm:constr type="w" for="ch" forName="dot9" refType="userD"/>
                  <dgm:constr type="h" for="ch" forName="dot9" refType="userD"/>
                  <dgm:constr type="ctrX" for="ch" forName="dot10" refType="w" fact="0.3491"/>
                  <dgm:constr type="ctrY" for="ch" forName="dot10" refType="h" fact="0.2816"/>
                  <dgm:constr type="w" for="ch" forName="dot10" refType="userD"/>
                  <dgm:constr type="h" for="ch" forName="dot10" refType="userD"/>
                  <dgm:constr type="ctrX" for="ch" forName="dotArrow1" refType="w" fact="0.3719"/>
                  <dgm:constr type="ctrY" for="ch" forName="dotArrow1" refType="h" fact="0.0748"/>
                  <dgm:constr type="w" for="ch" forName="dotArrow1" refType="userD"/>
                  <dgm:constr type="h" for="ch" forName="dotArrow1" refType="userD"/>
                  <dgm:constr type="ctrX" for="ch" forName="dotArrow2" refType="w" fact="0.3563"/>
                  <dgm:constr type="ctrY" for="ch" forName="dotArrow2" refType="h" fact="0.0581"/>
                  <dgm:constr type="w" for="ch" forName="dotArrow2" refType="userD"/>
                  <dgm:constr type="h" for="ch" forName="dotArrow2" refType="userD"/>
                  <dgm:constr type="ctrX" for="ch" forName="dotArrow3" refType="w" fact="0.3407"/>
                  <dgm:constr type="ctrY" for="ch" forName="dotArrow3" refType="h" fact="0.0414"/>
                  <dgm:constr type="w" for="ch" forName="dotArrow3" refType="userD"/>
                  <dgm:constr type="h" for="ch" forName="dotArrow3" refType="userD"/>
                  <dgm:constr type="ctrX" for="ch" forName="dotArrow4" refType="w" fact="0.325"/>
                  <dgm:constr type="ctrY" for="ch" forName="dotArrow4" refType="h" fact="0.0581"/>
                  <dgm:constr type="w" for="ch" forName="dotArrow4" refType="userD"/>
                  <dgm:constr type="h" for="ch" forName="dotArrow4" refType="userD"/>
                  <dgm:constr type="ctrX" for="ch" forName="dotArrow5" refType="w" fact="0.3094"/>
                  <dgm:constr type="ctrY" for="ch" forName="dotArrow5" refType="h" fact="0.0748"/>
                  <dgm:constr type="w" for="ch" forName="dotArrow5" refType="userD"/>
                  <dgm:constr type="h" for="ch" forName="dotArrow5" refType="userD"/>
                  <dgm:constr type="ctrX" for="ch" forName="dotArrow6" refType="w" fact="0.3407"/>
                  <dgm:constr type="ctrY" for="ch" forName="dotArrow6" refType="h" fact="0.0766"/>
                  <dgm:constr type="w" for="ch" forName="dotArrow6" refType="userD"/>
                  <dgm:constr type="h" for="ch" forName="dotArrow6" refType="userD"/>
                  <dgm:constr type="ctrX" for="ch" forName="dotArrow7" refType="w" fact="0.3407"/>
                  <dgm:constr type="ctrY" for="ch" forName="dotArrow7" refType="h" fact="0.1118"/>
                  <dgm:constr type="w" for="ch" forName="dotArrow7" refType="userD"/>
                  <dgm:constr type="h" for="ch" forName="dotArrow7" refType="userD"/>
                  <dgm:constr type="r" for="ch" forName="parTx1" refType="w" fact="0.7909"/>
                  <dgm:constr type="t" for="ch" forName="parTx1" refType="h" fact="0.9433"/>
                  <dgm:constr type="w" for="ch" forName="parTx1" refType="w" fact="0.2275"/>
                  <dgm:constr type="h" for="ch" forName="parTx1" refType="h" fact="0.0811"/>
                  <dgm:constr type="ctrX" for="ch" forName="picture1" refType="w" fact="0.8012"/>
                  <dgm:constr type="ctrY" for="ch" forName="picture1" refType="h" fact="0.9322"/>
                  <dgm:constr type="w" for="ch" forName="picture1" refType="w" fact="0.1055"/>
                  <dgm:constr type="h" for="ch" forName="picture1" refType="h" fact="0.1403"/>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5727"/>
                  <dgm:constr type="t" for="ch" forName="parTx2" refType="h" fact="0.8468"/>
                  <dgm:constr type="w" for="ch" forName="parTx2" refType="w" fact="0.2275"/>
                  <dgm:constr type="h" for="ch" forName="parTx2" refType="h" fact="0.0811"/>
                  <dgm:constr type="ctrX" for="ch" forName="picture2" refType="w" fact="0.5831"/>
                  <dgm:constr type="ctrY" for="ch" forName="picture2" refType="h" fact="0.8357"/>
                  <dgm:constr type="w" for="ch" forName="picture2" refType="w" fact="0.1055"/>
                  <dgm:constr type="h" for="ch" forName="picture2" refType="h" fact="0.1403"/>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651"/>
                  <dgm:constr type="t" for="ch" forName="parTx3" refType="h" fact="0.7023"/>
                  <dgm:constr type="w" for="ch" forName="parTx3" refType="w" fact="0.2275"/>
                  <dgm:constr type="h" for="ch" forName="parTx3" refType="h" fact="0.0811"/>
                  <dgm:constr type="ctrX" for="ch" forName="picture3" refType="w" fact="0.4755"/>
                  <dgm:constr type="ctrY" for="ch" forName="picture3" refType="h" fact="0.6912"/>
                  <dgm:constr type="w" for="ch" forName="picture3" refType="w" fact="0.1055"/>
                  <dgm:constr type="h" for="ch" forName="picture3" refType="h" fact="0.1403"/>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4002"/>
                  <dgm:constr type="t" for="ch" forName="parTx4" refType="h" fact="0.5441"/>
                  <dgm:constr type="w" for="ch" forName="parTx4" refType="w" fact="0.2275"/>
                  <dgm:constr type="h" for="ch" forName="parTx4" refType="h" fact="0.0811"/>
                  <dgm:constr type="ctrX" for="ch" forName="picture4" refType="w" fact="0.4106"/>
                  <dgm:constr type="ctrY" for="ch" forName="picture4" refType="h" fact="0.533"/>
                  <dgm:constr type="w" for="ch" forName="picture4" refType="w" fact="0.1055"/>
                  <dgm:constr type="h" for="ch" forName="picture4" refType="h" fact="0.1403"/>
                  <dgm:constr type="r" for="ch" forName="desTx4" refType="l" refFor="ch" refForName="parTx4"/>
                  <dgm:constr type="l" for="ch" forName="desTx4"/>
                  <dgm:constr type="t" for="ch" forName="desTx4" refType="t" refFor="ch" refForName="parTx4"/>
                  <dgm:constr type="h" for="ch" forName="desTx4" refType="h" refFor="ch" refForName="parTx4"/>
                  <dgm:constr type="r" for="ch" forName="parTx5" refType="w" fact="0.3584"/>
                  <dgm:constr type="t" for="ch" forName="parTx5" refType="h" fact="0.3737"/>
                  <dgm:constr type="w" for="ch" forName="parTx5" refType="w" fact="0.2275"/>
                  <dgm:constr type="h" for="ch" forName="parTx5" refType="h" fact="0.0811"/>
                  <dgm:constr type="ctrX" for="ch" forName="picture5" refType="w" fact="0.3687"/>
                  <dgm:constr type="ctrY" for="ch" forName="picture5" refType="h" fact="0.3626"/>
                  <dgm:constr type="w" for="ch" forName="picture5" refType="w" fact="0.1055"/>
                  <dgm:constr type="h" for="ch" forName="picture5" refType="h" fact="0.1403"/>
                  <dgm:constr type="r" for="ch" forName="desTx5" refType="l" refFor="ch" refForName="parTx5"/>
                  <dgm:constr type="l" for="ch" forName="desTx5"/>
                  <dgm:constr type="t" for="ch" forName="desTx5" refType="t" refFor="ch" refForName="parTx5"/>
                  <dgm:constr type="h" for="ch" forName="desTx5" refType="h" refFor="ch" refForName="parTx5"/>
                  <dgm:constr type="r" for="ch" forName="parTx6" refType="w" fact="0.3356"/>
                  <dgm:constr type="t" for="ch" forName="parTx6" refType="h" fact="0.2061"/>
                  <dgm:constr type="w" for="ch" forName="parTx6" refType="w" fact="0.2275"/>
                  <dgm:constr type="h" for="ch" forName="parTx6" refType="h" fact="0.0811"/>
                  <dgm:constr type="ctrX" for="ch" forName="picture6" refType="w" fact="0.3459"/>
                  <dgm:constr type="ctrY" for="ch" forName="picture6" refType="h" fact="0.195"/>
                  <dgm:constr type="w" for="ch" forName="picture6" refType="w" fact="0.1055"/>
                  <dgm:constr type="h" for="ch" forName="picture6" refType="h" fact="0.1403"/>
                  <dgm:constr type="r" for="ch" forName="desTx6" refType="l" refFor="ch" refForName="parTx6"/>
                  <dgm:constr type="l" for="ch" forName="desTx6"/>
                  <dgm:constr type="t" for="ch" forName="desTx6" refType="t" refFor="ch" refForName="parTx6"/>
                  <dgm:constr type="h" for="ch" forName="desTx6" refType="h" refFor="ch" refForName="parTx6"/>
                </dgm:constrLst>
              </dgm:if>
              <dgm:else name="Name61">
                <dgm:alg type="composite">
                  <dgm:param type="ar" val="1.122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userD" refType="w" fact="0.0125"/>
                  <dgm:constr type="ctrX" for="ch" forName="dot1" refType="w" fact="0.5724"/>
                  <dgm:constr type="ctrY" for="ch" forName="dot1" refType="h" fact="0.8839"/>
                  <dgm:constr type="w" for="ch" forName="dot1" refType="userD"/>
                  <dgm:constr type="h" for="ch" forName="dot1" refType="userD"/>
                  <dgm:constr type="ctrX" for="ch" forName="dot2" refType="w" fact="0.599"/>
                  <dgm:constr type="ctrY" for="ch" forName="dot2" refType="h" fact="0.8967"/>
                  <dgm:constr type="w" for="ch" forName="dot2" refType="userD"/>
                  <dgm:constr type="h" for="ch" forName="dot2" refType="userD"/>
                  <dgm:constr type="ctrX" for="ch" forName="dot3" refType="w" fact="0.6261"/>
                  <dgm:constr type="ctrY" for="ch" forName="dot3" refType="h" fact="0.9076"/>
                  <dgm:constr type="w" for="ch" forName="dot3" refType="userD"/>
                  <dgm:constr type="h" for="ch" forName="dot3" refType="userD"/>
                  <dgm:constr type="ctrX" for="ch" forName="dot4" refType="w" fact="0.6536"/>
                  <dgm:constr type="ctrY" for="ch" forName="dot4" refType="h" fact="0.9165"/>
                  <dgm:constr type="w" for="ch" forName="dot4" refType="userD"/>
                  <dgm:constr type="h" for="ch" forName="dot4" refType="userD"/>
                  <dgm:constr type="ctrX" for="ch" forName="dot5" refType="w" fact="0.6814"/>
                  <dgm:constr type="ctrY" for="ch" forName="dot5" refType="h" fact="0.9234"/>
                  <dgm:constr type="w" for="ch" forName="dot5" refType="userD"/>
                  <dgm:constr type="h" for="ch" forName="dot5" refType="userD"/>
                  <dgm:constr type="ctrX" for="ch" forName="dot6" refType="w" fact="0.4214"/>
                  <dgm:constr type="ctrY" for="ch" forName="dot6" refType="h" fact="0.764"/>
                  <dgm:constr type="w" for="ch" forName="dot6" refType="userD"/>
                  <dgm:constr type="h" for="ch" forName="dot6" refType="userD"/>
                  <dgm:constr type="ctrX" for="ch" forName="dot7" refType="w" fact="0.4436"/>
                  <dgm:constr type="ctrY" for="ch" forName="dot7" refType="h" fact="0.7878"/>
                  <dgm:constr type="w" for="ch" forName="dot7" refType="userD"/>
                  <dgm:constr type="h" for="ch" forName="dot7" refType="userD"/>
                  <dgm:constr type="ctrX" for="ch" forName="dot8" refType="w" fact="0.325"/>
                  <dgm:constr type="ctrY" for="ch" forName="dot8" refType="h" fact="0.6227"/>
                  <dgm:constr type="w" for="ch" forName="dot8" refType="userD"/>
                  <dgm:constr type="h" for="ch" forName="dot8" refType="userD"/>
                  <dgm:constr type="ctrX" for="ch" forName="dot9" refType="w" fact="0.2597"/>
                  <dgm:constr type="ctrY" for="ch" forName="dot9" refType="h" fact="0.4556"/>
                  <dgm:constr type="w" for="ch" forName="dot9" refType="userD"/>
                  <dgm:constr type="h" for="ch" forName="dot9" refType="userD"/>
                  <dgm:constr type="ctrX" for="ch" forName="dot10" refType="w" fact="0.2286"/>
                  <dgm:constr type="ctrY" for="ch" forName="dot10" refType="h" fact="0.2816"/>
                  <dgm:constr type="w" for="ch" forName="dot10" refType="userD"/>
                  <dgm:constr type="h" for="ch" forName="dot10" refType="userD"/>
                  <dgm:constr type="ctrX" for="ch" forName="dotArrow1" refType="w" fact="0.2557"/>
                  <dgm:constr type="ctrY" for="ch" forName="dotArrow1" refType="h" fact="0.0748"/>
                  <dgm:constr type="w" for="ch" forName="dotArrow1" refType="userD"/>
                  <dgm:constr type="h" for="ch" forName="dotArrow1" refType="userD"/>
                  <dgm:constr type="ctrX" for="ch" forName="dotArrow2" refType="w" fact="0.2372"/>
                  <dgm:constr type="ctrY" for="ch" forName="dotArrow2" refType="h" fact="0.0581"/>
                  <dgm:constr type="w" for="ch" forName="dotArrow2" refType="userD"/>
                  <dgm:constr type="h" for="ch" forName="dotArrow2" refType="userD"/>
                  <dgm:constr type="ctrX" for="ch" forName="dotArrow3" refType="w" fact="0.2187"/>
                  <dgm:constr type="ctrY" for="ch" forName="dotArrow3" refType="h" fact="0.0414"/>
                  <dgm:constr type="w" for="ch" forName="dotArrow3" refType="userD"/>
                  <dgm:constr type="h" for="ch" forName="dotArrow3" refType="userD"/>
                  <dgm:constr type="ctrX" for="ch" forName="dotArrow4" refType="w" fact="0.2001"/>
                  <dgm:constr type="ctrY" for="ch" forName="dotArrow4" refType="h" fact="0.0581"/>
                  <dgm:constr type="w" for="ch" forName="dotArrow4" refType="userD"/>
                  <dgm:constr type="h" for="ch" forName="dotArrow4" refType="userD"/>
                  <dgm:constr type="ctrX" for="ch" forName="dotArrow5" refType="w" fact="0.1816"/>
                  <dgm:constr type="ctrY" for="ch" forName="dotArrow5" refType="h" fact="0.0748"/>
                  <dgm:constr type="w" for="ch" forName="dotArrow5" refType="userD"/>
                  <dgm:constr type="h" for="ch" forName="dotArrow5" refType="userD"/>
                  <dgm:constr type="ctrX" for="ch" forName="dotArrow6" refType="w" fact="0.2187"/>
                  <dgm:constr type="ctrY" for="ch" forName="dotArrow6" refType="h" fact="0.0766"/>
                  <dgm:constr type="w" for="ch" forName="dotArrow6" refType="userD"/>
                  <dgm:constr type="h" for="ch" forName="dotArrow6" refType="userD"/>
                  <dgm:constr type="ctrX" for="ch" forName="dotArrow7" refType="w" fact="0.2187"/>
                  <dgm:constr type="ctrY" for="ch" forName="dotArrow7" refType="h" fact="0.1118"/>
                  <dgm:constr type="w" for="ch" forName="dotArrow7" refType="userD"/>
                  <dgm:constr type="h" for="ch" forName="dotArrow7" refType="userD"/>
                  <dgm:constr type="r" for="ch" forName="parTx1" refType="w" fact="0.7522"/>
                  <dgm:constr type="t" for="ch" forName="parTx1" refType="h" fact="0.9416"/>
                  <dgm:constr type="w" for="ch" forName="parTx1" refType="w" fact="0.2696"/>
                  <dgm:constr type="h" for="ch" forName="parTx1" refType="h" fact="0.0811"/>
                  <dgm:constr type="ctrX" for="ch" forName="picture1" refType="w" fact="0.7644"/>
                  <dgm:constr type="ctrY" for="ch" forName="picture1" refType="h" fact="0.9322"/>
                  <dgm:constr type="w" for="ch" forName="picture1" refType="w" fact="0.125"/>
                  <dgm:constr type="h" for="ch" forName="picture1" refType="h" fact="0.1403"/>
                  <dgm:constr type="r" for="ch" forName="parTx2" refType="w" fact="0.4937"/>
                  <dgm:constr type="t" for="ch" forName="parTx2" refType="h" fact="0.8451"/>
                  <dgm:constr type="w" for="ch" forName="parTx2" refType="w" fact="0.2696"/>
                  <dgm:constr type="h" for="ch" forName="parTx2" refType="h" fact="0.0811"/>
                  <dgm:constr type="ctrX" for="ch" forName="picture2" refType="w" fact="0.5059"/>
                  <dgm:constr type="ctrY" for="ch" forName="picture2" refType="h" fact="0.8357"/>
                  <dgm:constr type="w" for="ch" forName="picture2" refType="w" fact="0.125"/>
                  <dgm:constr type="h" for="ch" forName="picture2" refType="h" fact="0.1403"/>
                  <dgm:constr type="r" for="ch" forName="parTx3" refType="w" fact="0.3662"/>
                  <dgm:constr type="t" for="ch" forName="parTx3" refType="h" fact="0.7006"/>
                  <dgm:constr type="w" for="ch" forName="parTx3" refType="w" fact="0.2696"/>
                  <dgm:constr type="h" for="ch" forName="parTx3" refType="h" fact="0.0811"/>
                  <dgm:constr type="ctrX" for="ch" forName="picture3" refType="w" fact="0.3784"/>
                  <dgm:constr type="ctrY" for="ch" forName="picture3" refType="h" fact="0.6912"/>
                  <dgm:constr type="w" for="ch" forName="picture3" refType="w" fact="0.125"/>
                  <dgm:constr type="h" for="ch" forName="picture3" refType="h" fact="0.1403"/>
                  <dgm:constr type="r" for="ch" forName="parTx4" refType="w" fact="0.2893"/>
                  <dgm:constr type="t" for="ch" forName="parTx4" refType="h" fact="0.5424"/>
                  <dgm:constr type="w" for="ch" forName="parTx4" refType="w" fact="0.2696"/>
                  <dgm:constr type="h" for="ch" forName="parTx4" refType="h" fact="0.0811"/>
                  <dgm:constr type="ctrX" for="ch" forName="picture4" refType="w" fact="0.3015"/>
                  <dgm:constr type="ctrY" for="ch" forName="picture4" refType="h" fact="0.533"/>
                  <dgm:constr type="w" for="ch" forName="picture4" refType="w" fact="0.125"/>
                  <dgm:constr type="h" for="ch" forName="picture4" refType="h" fact="0.1403"/>
                  <dgm:constr type="r" for="ch" forName="parTx5" refType="w" fact="0.2397"/>
                  <dgm:constr type="t" for="ch" forName="parTx5" refType="h" fact="0.372"/>
                  <dgm:constr type="w" for="ch" forName="parTx5" refType="w" fact="0.2696"/>
                  <dgm:constr type="h" for="ch" forName="parTx5" refType="h" fact="0.0811"/>
                  <dgm:constr type="ctrX" for="ch" forName="picture5" refType="w" fact="0.2519"/>
                  <dgm:constr type="ctrY" for="ch" forName="picture5" refType="h" fact="0.3626"/>
                  <dgm:constr type="w" for="ch" forName="picture5" refType="w" fact="0.125"/>
                  <dgm:constr type="h" for="ch" forName="picture5" refType="h" fact="0.1403"/>
                  <dgm:constr type="r" for="ch" forName="parTx6" refType="w" fact="0.2127"/>
                  <dgm:constr type="t" for="ch" forName="parTx6" refType="h" fact="0.2044"/>
                  <dgm:constr type="w" for="ch" forName="parTx6" refType="w" fact="0.2696"/>
                  <dgm:constr type="h" for="ch" forName="parTx6" refType="h" fact="0.0811"/>
                  <dgm:constr type="ctrX" for="ch" forName="picture6" refType="w" fact="0.2249"/>
                  <dgm:constr type="ctrY" for="ch" forName="picture6" refType="h" fact="0.195"/>
                  <dgm:constr type="w" for="ch" forName="picture6" refType="w" fact="0.125"/>
                  <dgm:constr type="h" for="ch" forName="picture6" refType="h" fact="0.1403"/>
                </dgm:constrLst>
              </dgm:else>
            </dgm:choose>
          </dgm:else>
        </dgm:choose>
      </dgm:if>
      <dgm:else name="Name62">
        <dgm:choose name="Name63">
          <dgm:if name="Name64" func="var" arg="dir" op="equ" val="norm">
            <dgm:choose name="Name65">
              <dgm:if name="Name66" axis="des" func="maxDepth" op="gt" val="1">
                <dgm:alg type="composite">
                  <dgm:param type="ar" val="1.2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primFontSz" for="ch" forName="desTx7" refType="primFontSz" refFor="ch" refForName="desTx1" op="equ"/>
                  <dgm:constr type="userD" refType="w" fact="0.0097"/>
                  <dgm:constr type="ctrX" for="ch" forName="dot1" refType="w" fact="0.3909"/>
                  <dgm:constr type="ctrY" for="ch" forName="dot1" refType="h" fact="0.8342"/>
                  <dgm:constr type="w" for="ch" forName="dot1" refType="userD"/>
                  <dgm:constr type="h" for="ch" forName="dot1" refType="userD"/>
                  <dgm:constr type="ctrX" for="ch" forName="dot2" refType="w" fact="0.3721"/>
                  <dgm:constr type="ctrY" for="ch" forName="dot2" refType="h" fact="0.8448"/>
                  <dgm:constr type="w" for="ch" forName="dot2" refType="userD"/>
                  <dgm:constr type="h" for="ch" forName="dot2" refType="userD"/>
                  <dgm:constr type="ctrX" for="ch" forName="dot3" refType="w" fact="0.353"/>
                  <dgm:constr type="ctrY" for="ch" forName="dot3" refType="h" fact="0.8539"/>
                  <dgm:constr type="w" for="ch" forName="dot3" refType="userD"/>
                  <dgm:constr type="h" for="ch" forName="dot3" refType="userD"/>
                  <dgm:constr type="ctrX" for="ch" forName="dot4" refType="w" fact="0.3337"/>
                  <dgm:constr type="ctrY" for="ch" forName="dot4" refType="h" fact="0.8615"/>
                  <dgm:constr type="w" for="ch" forName="dot4" refType="userD"/>
                  <dgm:constr type="h" for="ch" forName="dot4" refType="userD"/>
                  <dgm:constr type="ctrX" for="ch" forName="dot5" refType="w" fact="0.3142"/>
                  <dgm:constr type="ctrY" for="ch" forName="dot5" refType="h" fact="0.8676"/>
                  <dgm:constr type="w" for="ch" forName="dot5" refType="userD"/>
                  <dgm:constr type="h" for="ch" forName="dot5" refType="userD"/>
                  <dgm:constr type="ctrX" for="ch" forName="dot6" refType="w" fact="0.5088"/>
                  <dgm:constr type="ctrY" for="ch" forName="dot6" refType="h" fact="0.7255"/>
                  <dgm:constr type="w" for="ch" forName="dot6" refType="userD"/>
                  <dgm:constr type="h" for="ch" forName="dot6" refType="userD"/>
                  <dgm:constr type="ctrX" for="ch" forName="dot7" refType="w" fact="0.4926"/>
                  <dgm:constr type="ctrY" for="ch" forName="dot7" refType="h" fact="0.7454"/>
                  <dgm:constr type="w" for="ch" forName="dot7" refType="userD"/>
                  <dgm:constr type="h" for="ch" forName="dot7" refType="userD"/>
                  <dgm:constr type="ctrX" for="ch" forName="dot8" refType="w" fact="0.5836"/>
                  <dgm:constr type="ctrY" for="ch" forName="dot8" refType="h" fact="0.6026"/>
                  <dgm:constr type="w" for="ch" forName="dot8" refType="userD"/>
                  <dgm:constr type="h" for="ch" forName="dot8" refType="userD"/>
                  <dgm:constr type="ctrX" for="ch" forName="dot9" refType="w" fact="0.6371"/>
                  <dgm:constr type="ctrY" for="ch" forName="dot9" refType="h" fact="0.4632"/>
                  <dgm:constr type="w" for="ch" forName="dot9" refType="userD"/>
                  <dgm:constr type="h" for="ch" forName="dot9" refType="userD"/>
                  <dgm:constr type="ctrX" for="ch" forName="dot10" refType="w" fact="0.6701"/>
                  <dgm:constr type="ctrY" for="ch" forName="dot10" refType="h" fact="0.3187"/>
                  <dgm:constr type="w" for="ch" forName="dot10" refType="userD"/>
                  <dgm:constr type="h" for="ch" forName="dot10" refType="userD"/>
                  <dgm:constr type="ctrX" for="ch" forName="dot11" refType="w" fact="0.6853"/>
                  <dgm:constr type="ctrY" for="ch" forName="dot11" refType="h" fact="0.1763"/>
                  <dgm:constr type="w" for="ch" forName="dot11" refType="userD"/>
                  <dgm:constr type="h" for="ch" forName="dot11" refType="userD"/>
                  <dgm:constr type="ctrX" for="ch" forName="dotArrow1" refType="w" fact="0.6627"/>
                  <dgm:constr type="ctrY" for="ch" forName="dotArrow1" refType="h" fact="-0.0099"/>
                  <dgm:constr type="w" for="ch" forName="dotArrow1" refType="userD"/>
                  <dgm:constr type="h" for="ch" forName="dotArrow1" refType="userD"/>
                  <dgm:constr type="ctrX" for="ch" forName="dotArrow2" refType="w" fact="0.6773"/>
                  <dgm:constr type="ctrY" for="ch" forName="dotArrow2" refType="h" fact="-0.0239"/>
                  <dgm:constr type="w" for="ch" forName="dotArrow2" refType="userD"/>
                  <dgm:constr type="h" for="ch" forName="dotArrow2" refType="userD"/>
                  <dgm:constr type="ctrX" for="ch" forName="dotArrow3" refType="w" fact="0.6919"/>
                  <dgm:constr type="ctrY" for="ch" forName="dotArrow3" refType="h" fact="-0.0378"/>
                  <dgm:constr type="w" for="ch" forName="dotArrow3" refType="userD"/>
                  <dgm:constr type="h" for="ch" forName="dotArrow3" refType="userD"/>
                  <dgm:constr type="ctrX" for="ch" forName="dotArrow4" refType="w" fact="0.7065"/>
                  <dgm:constr type="ctrY" for="ch" forName="dotArrow4" refType="h" fact="-0.0239"/>
                  <dgm:constr type="w" for="ch" forName="dotArrow4" refType="userD"/>
                  <dgm:constr type="h" for="ch" forName="dotArrow4" refType="userD"/>
                  <dgm:constr type="ctrX" for="ch" forName="dotArrow5" refType="w" fact="0.7212"/>
                  <dgm:constr type="ctrY" for="ch" forName="dotArrow5" refType="h" fact="-0.0099"/>
                  <dgm:constr type="w" for="ch" forName="dotArrow5" refType="userD"/>
                  <dgm:constr type="h" for="ch" forName="dotArrow5" refType="userD"/>
                  <dgm:constr type="ctrX" for="ch" forName="dotArrow6" refType="w" fact="0.6919"/>
                  <dgm:constr type="ctrY" for="ch" forName="dotArrow6" refType="h" fact="-0.0084"/>
                  <dgm:constr type="w" for="ch" forName="dotArrow6" refType="userD"/>
                  <dgm:constr type="h" for="ch" forName="dotArrow6" refType="userD"/>
                  <dgm:constr type="ctrX" for="ch" forName="dotArrow7" refType="w" fact="0.6919"/>
                  <dgm:constr type="ctrY" for="ch" forName="dotArrow7" refType="h" fact="0.0211"/>
                  <dgm:constr type="w" for="ch" forName="dotArrow7" refType="userD"/>
                  <dgm:constr type="h" for="ch" forName="dotArrow7" refType="userD"/>
                  <dgm:constr type="l" for="ch" forName="parTx1" refType="w" fact="0.2556"/>
                  <dgm:constr type="t" for="ch" forName="parTx1" refType="h" fact="0.8856"/>
                  <dgm:constr type="w" for="ch" forName="parTx1" refType="w" fact="0.2101"/>
                  <dgm:constr type="h" for="ch" forName="parTx1" refType="h" fact="0.0704"/>
                  <dgm:constr type="ctrX" for="ch" forName="picture1" refType="w" fact="0.246"/>
                  <dgm:constr type="ctrY" for="ch" forName="picture1" refType="h" fact="0.8769"/>
                  <dgm:constr type="w" for="ch" forName="picture1" refType="w" fact="0.0974"/>
                  <dgm:constr type="h" for="ch" forName="picture1" refType="h" fact="0.1218"/>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4535"/>
                  <dgm:constr type="t" for="ch" forName="parTx2" refType="h" fact="0.7956"/>
                  <dgm:constr type="w" for="ch" forName="parTx2" refType="w" fact="0.2101"/>
                  <dgm:constr type="h" for="ch" forName="parTx2" refType="h" fact="0.0704"/>
                  <dgm:constr type="ctrX" for="ch" forName="picture2" refType="w" fact="0.4439"/>
                  <dgm:constr type="ctrY" for="ch" forName="picture2" refType="h" fact="0.787"/>
                  <dgm:constr type="w" for="ch" forName="picture2" refType="w" fact="0.0974"/>
                  <dgm:constr type="h" for="ch" forName="picture2" refType="h" fact="0.1218"/>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511"/>
                  <dgm:constr type="t" for="ch" forName="parTx3" refType="h" fact="0.673"/>
                  <dgm:constr type="w" for="ch" forName="parTx3" refType="w" fact="0.2101"/>
                  <dgm:constr type="h" for="ch" forName="parTx3" refType="h" fact="0.0704"/>
                  <dgm:constr type="ctrX" for="ch" forName="picture3" refType="w" fact="0.5415"/>
                  <dgm:constr type="ctrY" for="ch" forName="picture3" refType="h" fact="0.6644"/>
                  <dgm:constr type="w" for="ch" forName="picture3" refType="w" fact="0.0974"/>
                  <dgm:constr type="h" for="ch" forName="picture3" refType="h" fact="0.1218"/>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6132"/>
                  <dgm:constr type="t" for="ch" forName="parTx4" refType="h" fact="0.538"/>
                  <dgm:constr type="w" for="ch" forName="parTx4" refType="w" fact="0.2101"/>
                  <dgm:constr type="h" for="ch" forName="parTx4" refType="h" fact="0.0704"/>
                  <dgm:constr type="ctrX" for="ch" forName="picture4" refType="w" fact="0.6037"/>
                  <dgm:constr type="ctrY" for="ch" forName="picture4" refType="h" fact="0.5294"/>
                  <dgm:constr type="w" for="ch" forName="picture4" refType="w" fact="0.0974"/>
                  <dgm:constr type="h" for="ch" forName="picture4" refType="h" fact="0.1218"/>
                  <dgm:constr type="l" for="ch" forName="desTx4" refType="r" refFor="ch" refForName="parTx4"/>
                  <dgm:constr type="r" for="ch" forName="desTx4" refType="w"/>
                  <dgm:constr type="t" for="ch" forName="desTx4" refType="t" refFor="ch" refForName="parTx4"/>
                  <dgm:constr type="h" for="ch" forName="desTx4" refType="h" refFor="ch" refForName="parTx4"/>
                  <dgm:constr type="l" for="ch" forName="parTx5" refType="w" fact="0.6576"/>
                  <dgm:constr type="t" for="ch" forName="parTx5" refType="h" fact="0.3951"/>
                  <dgm:constr type="w" for="ch" forName="parTx5" refType="w" fact="0.2101"/>
                  <dgm:constr type="h" for="ch" forName="parTx5" refType="h" fact="0.0704"/>
                  <dgm:constr type="ctrX" for="ch" forName="picture5" refType="w" fact="0.648"/>
                  <dgm:constr type="ctrY" for="ch" forName="picture5" refType="h" fact="0.3864"/>
                  <dgm:constr type="w" for="ch" forName="picture5" refType="w" fact="0.0974"/>
                  <dgm:constr type="h" for="ch" forName="picture5" refType="h" fact="0.1218"/>
                  <dgm:constr type="l" for="ch" forName="desTx5" refType="r" refFor="ch" refForName="parTx5"/>
                  <dgm:constr type="r" for="ch" forName="desTx5" refType="w"/>
                  <dgm:constr type="t" for="ch" forName="desTx5" refType="t" refFor="ch" refForName="parTx5"/>
                  <dgm:constr type="h" for="ch" forName="desTx5" refType="h" refFor="ch" refForName="parTx5"/>
                  <dgm:constr type="l" for="ch" forName="parTx6" refType="w" fact="0.6828"/>
                  <dgm:constr type="t" for="ch" forName="parTx6" refType="h" fact="0.2531"/>
                  <dgm:constr type="w" for="ch" forName="parTx6" refType="w" fact="0.2101"/>
                  <dgm:constr type="h" for="ch" forName="parTx6" refType="h" fact="0.0704"/>
                  <dgm:constr type="ctrX" for="ch" forName="picture6" refType="w" fact="0.6733"/>
                  <dgm:constr type="ctrY" for="ch" forName="picture6" refType="h" fact="0.2444"/>
                  <dgm:constr type="w" for="ch" forName="picture6" refType="w" fact="0.0974"/>
                  <dgm:constr type="h" for="ch" forName="picture6" refType="h" fact="0.1218"/>
                  <dgm:constr type="l" for="ch" forName="desTx6" refType="r" refFor="ch" refForName="parTx6"/>
                  <dgm:constr type="r" for="ch" forName="desTx6" refType="w"/>
                  <dgm:constr type="t" for="ch" forName="desTx6" refType="t" refFor="ch" refForName="parTx6"/>
                  <dgm:constr type="h" for="ch" forName="desTx6" refType="h" refFor="ch" refForName="parTx6"/>
                  <dgm:constr type="l" for="ch" forName="parTx7" refType="w" fact="0.6966"/>
                  <dgm:constr type="t" for="ch" forName="parTx7" refType="h" fact="0.1162"/>
                  <dgm:constr type="w" for="ch" forName="parTx7" refType="w" fact="0.2101"/>
                  <dgm:constr type="h" for="ch" forName="parTx7" refType="h" fact="0.0704"/>
                  <dgm:constr type="ctrX" for="ch" forName="picture7" refType="w" fact="0.6871"/>
                  <dgm:constr type="ctrY" for="ch" forName="picture7" refType="h" fact="0.1075"/>
                  <dgm:constr type="w" for="ch" forName="picture7" refType="w" fact="0.0974"/>
                  <dgm:constr type="h" for="ch" forName="picture7" refType="h" fact="0.1218"/>
                  <dgm:constr type="l" for="ch" forName="desTx7" refType="r" refFor="ch" refForName="parTx7"/>
                  <dgm:constr type="r" for="ch" forName="desTx7" refType="w"/>
                  <dgm:constr type="t" for="ch" forName="desTx7" refType="t" refFor="ch" refForName="parTx7"/>
                  <dgm:constr type="h" for="ch" forName="desTx7" refType="h" refFor="ch" refForName="parTx7"/>
                </dgm:constrLst>
              </dgm:if>
              <dgm:else name="Name67">
                <dgm:alg type="composite">
                  <dgm:param type="ar" val="1.096"/>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userD" refType="w" fact="0.0111"/>
                  <dgm:constr type="ctrX" for="ch" forName="dot1" refType="w" fact="0.4459"/>
                  <dgm:constr type="ctrY" for="ch" forName="dot1" refType="h" fact="0.8342"/>
                  <dgm:constr type="w" for="ch" forName="dot1" refType="userD"/>
                  <dgm:constr type="h" for="ch" forName="dot1" refType="userD"/>
                  <dgm:constr type="ctrX" for="ch" forName="dot2" refType="w" fact="0.4244"/>
                  <dgm:constr type="ctrY" for="ch" forName="dot2" refType="h" fact="0.8448"/>
                  <dgm:constr type="w" for="ch" forName="dot2" refType="userD"/>
                  <dgm:constr type="h" for="ch" forName="dot2" refType="userD"/>
                  <dgm:constr type="ctrX" for="ch" forName="dot3" refType="w" fact="0.4026"/>
                  <dgm:constr type="ctrY" for="ch" forName="dot3" refType="h" fact="0.8539"/>
                  <dgm:constr type="w" for="ch" forName="dot3" refType="userD"/>
                  <dgm:constr type="h" for="ch" forName="dot3" refType="userD"/>
                  <dgm:constr type="ctrX" for="ch" forName="dot4" refType="w" fact="0.3806"/>
                  <dgm:constr type="ctrY" for="ch" forName="dot4" refType="h" fact="0.8615"/>
                  <dgm:constr type="w" for="ch" forName="dot4" refType="userD"/>
                  <dgm:constr type="h" for="ch" forName="dot4" refType="userD"/>
                  <dgm:constr type="ctrX" for="ch" forName="dot5" refType="w" fact="0.3584"/>
                  <dgm:constr type="ctrY" for="ch" forName="dot5" refType="h" fact="0.8676"/>
                  <dgm:constr type="w" for="ch" forName="dot5" refType="userD"/>
                  <dgm:constr type="h" for="ch" forName="dot5" refType="userD"/>
                  <dgm:constr type="ctrX" for="ch" forName="dot6" refType="w" fact="0.5803"/>
                  <dgm:constr type="ctrY" for="ch" forName="dot6" refType="h" fact="0.7255"/>
                  <dgm:constr type="w" for="ch" forName="dot6" refType="userD"/>
                  <dgm:constr type="h" for="ch" forName="dot6" refType="userD"/>
                  <dgm:constr type="ctrX" for="ch" forName="dot7" refType="w" fact="0.5618"/>
                  <dgm:constr type="ctrY" for="ch" forName="dot7" refType="h" fact="0.7454"/>
                  <dgm:constr type="w" for="ch" forName="dot7" refType="userD"/>
                  <dgm:constr type="h" for="ch" forName="dot7" refType="userD"/>
                  <dgm:constr type="ctrX" for="ch" forName="dot8" refType="w" fact="0.6656"/>
                  <dgm:constr type="ctrY" for="ch" forName="dot8" refType="h" fact="0.6026"/>
                  <dgm:constr type="w" for="ch" forName="dot8" refType="userD"/>
                  <dgm:constr type="h" for="ch" forName="dot8" refType="userD"/>
                  <dgm:constr type="ctrX" for="ch" forName="dot9" refType="w" fact="0.7266"/>
                  <dgm:constr type="ctrY" for="ch" forName="dot9" refType="h" fact="0.4632"/>
                  <dgm:constr type="w" for="ch" forName="dot9" refType="userD"/>
                  <dgm:constr type="h" for="ch" forName="dot9" refType="userD"/>
                  <dgm:constr type="ctrX" for="ch" forName="dot10" refType="w" fact="0.7643"/>
                  <dgm:constr type="ctrY" for="ch" forName="dot10" refType="h" fact="0.3187"/>
                  <dgm:constr type="w" for="ch" forName="dot10" refType="userD"/>
                  <dgm:constr type="h" for="ch" forName="dot10" refType="userD"/>
                  <dgm:constr type="ctrX" for="ch" forName="dot11" refType="w" fact="0.7816"/>
                  <dgm:constr type="ctrY" for="ch" forName="dot11" refType="h" fact="0.1763"/>
                  <dgm:constr type="w" for="ch" forName="dot11" refType="userD"/>
                  <dgm:constr type="h" for="ch" forName="dot11" refType="userD"/>
                  <dgm:constr type="ctrX" for="ch" forName="dotArrow1" refType="w" fact="0.7558"/>
                  <dgm:constr type="ctrY" for="ch" forName="dotArrow1" refType="h" fact="-0.0099"/>
                  <dgm:constr type="w" for="ch" forName="dotArrow1" refType="userD"/>
                  <dgm:constr type="h" for="ch" forName="dotArrow1" refType="userD"/>
                  <dgm:constr type="ctrX" for="ch" forName="dotArrow2" refType="w" fact="0.7725"/>
                  <dgm:constr type="ctrY" for="ch" forName="dotArrow2" refType="h" fact="-0.0239"/>
                  <dgm:constr type="w" for="ch" forName="dotArrow2" refType="userD"/>
                  <dgm:constr type="h" for="ch" forName="dotArrow2" refType="userD"/>
                  <dgm:constr type="ctrX" for="ch" forName="dotArrow3" refType="w" fact="0.7892"/>
                  <dgm:constr type="ctrY" for="ch" forName="dotArrow3" refType="h" fact="-0.0378"/>
                  <dgm:constr type="w" for="ch" forName="dotArrow3" refType="userD"/>
                  <dgm:constr type="h" for="ch" forName="dotArrow3" refType="userD"/>
                  <dgm:constr type="ctrX" for="ch" forName="dotArrow4" refType="w" fact="0.8058"/>
                  <dgm:constr type="ctrY" for="ch" forName="dotArrow4" refType="h" fact="-0.0239"/>
                  <dgm:constr type="w" for="ch" forName="dotArrow4" refType="userD"/>
                  <dgm:constr type="h" for="ch" forName="dotArrow4" refType="userD"/>
                  <dgm:constr type="ctrX" for="ch" forName="dotArrow5" refType="w" fact="0.8225"/>
                  <dgm:constr type="ctrY" for="ch" forName="dotArrow5" refType="h" fact="-0.0099"/>
                  <dgm:constr type="w" for="ch" forName="dotArrow5" refType="userD"/>
                  <dgm:constr type="h" for="ch" forName="dotArrow5" refType="userD"/>
                  <dgm:constr type="ctrX" for="ch" forName="dotArrow6" refType="w" fact="0.7892"/>
                  <dgm:constr type="ctrY" for="ch" forName="dotArrow6" refType="h" fact="-0.0084"/>
                  <dgm:constr type="w" for="ch" forName="dotArrow6" refType="userD"/>
                  <dgm:constr type="h" for="ch" forName="dotArrow6" refType="userD"/>
                  <dgm:constr type="ctrX" for="ch" forName="dotArrow7" refType="w" fact="0.7892"/>
                  <dgm:constr type="ctrY" for="ch" forName="dotArrow7" refType="h" fact="0.0211"/>
                  <dgm:constr type="w" for="ch" forName="dotArrow7" refType="userD"/>
                  <dgm:constr type="h" for="ch" forName="dotArrow7" refType="userD"/>
                  <dgm:constr type="l" for="ch" forName="parTx1" refType="w" fact="0.2915"/>
                  <dgm:constr type="t" for="ch" forName="parTx1" refType="h" fact="0.8845"/>
                  <dgm:constr type="w" for="ch" forName="parTx1" refType="w" fact="0.2396"/>
                  <dgm:constr type="h" for="ch" forName="parTx1" refType="h" fact="0.0704"/>
                  <dgm:constr type="ctrX" for="ch" forName="picture1" refType="w" fact="0.2806"/>
                  <dgm:constr type="ctrY" for="ch" forName="picture1" refType="h" fact="0.8769"/>
                  <dgm:constr type="w" for="ch" forName="picture1" refType="w" fact="0.1111"/>
                  <dgm:constr type="h" for="ch" forName="picture1" refType="h" fact="0.1218"/>
                  <dgm:constr type="l" for="ch" forName="parTx2" refType="w" fact="0.5172"/>
                  <dgm:constr type="t" for="ch" forName="parTx2" refType="h" fact="0.7946"/>
                  <dgm:constr type="w" for="ch" forName="parTx2" refType="w" fact="0.2396"/>
                  <dgm:constr type="h" for="ch" forName="parTx2" refType="h" fact="0.0704"/>
                  <dgm:constr type="ctrX" for="ch" forName="picture2" refType="w" fact="0.5063"/>
                  <dgm:constr type="ctrY" for="ch" forName="picture2" refType="h" fact="0.787"/>
                  <dgm:constr type="w" for="ch" forName="picture2" refType="w" fact="0.1111"/>
                  <dgm:constr type="h" for="ch" forName="picture2" refType="h" fact="0.1218"/>
                  <dgm:constr type="l" for="ch" forName="parTx3" refType="w" fact="0.6285"/>
                  <dgm:constr type="t" for="ch" forName="parTx3" refType="h" fact="0.672"/>
                  <dgm:constr type="w" for="ch" forName="parTx3" refType="w" fact="0.2396"/>
                  <dgm:constr type="h" for="ch" forName="parTx3" refType="h" fact="0.0704"/>
                  <dgm:constr type="ctrX" for="ch" forName="picture3" refType="w" fact="0.6176"/>
                  <dgm:constr type="ctrY" for="ch" forName="picture3" refType="h" fact="0.6644"/>
                  <dgm:constr type="w" for="ch" forName="picture3" refType="w" fact="0.1111"/>
                  <dgm:constr type="h" for="ch" forName="picture3" refType="h" fact="0.1218"/>
                  <dgm:constr type="l" for="ch" forName="parTx4" refType="w" fact="0.6994"/>
                  <dgm:constr type="t" for="ch" forName="parTx4" refType="h" fact="0.5369"/>
                  <dgm:constr type="w" for="ch" forName="parTx4" refType="w" fact="0.2396"/>
                  <dgm:constr type="h" for="ch" forName="parTx4" refType="h" fact="0.0704"/>
                  <dgm:constr type="ctrX" for="ch" forName="picture4" refType="w" fact="0.6885"/>
                  <dgm:constr type="ctrY" for="ch" forName="picture4" refType="h" fact="0.5294"/>
                  <dgm:constr type="w" for="ch" forName="picture4" refType="w" fact="0.1111"/>
                  <dgm:constr type="h" for="ch" forName="picture4" refType="h" fact="0.1218"/>
                  <dgm:constr type="l" for="ch" forName="parTx5" refType="w" fact="0.75"/>
                  <dgm:constr type="t" for="ch" forName="parTx5" refType="h" fact="0.394"/>
                  <dgm:constr type="w" for="ch" forName="parTx5" refType="w" fact="0.2396"/>
                  <dgm:constr type="h" for="ch" forName="parTx5" refType="h" fact="0.0704"/>
                  <dgm:constr type="ctrX" for="ch" forName="picture5" refType="w" fact="0.7391"/>
                  <dgm:constr type="ctrY" for="ch" forName="picture5" refType="h" fact="0.3864"/>
                  <dgm:constr type="w" for="ch" forName="picture5" refType="w" fact="0.1111"/>
                  <dgm:constr type="h" for="ch" forName="picture5" refType="h" fact="0.1218"/>
                  <dgm:constr type="l" for="ch" forName="parTx6" refType="w" fact="0.7788"/>
                  <dgm:constr type="t" for="ch" forName="parTx6" refType="h" fact="0.252"/>
                  <dgm:constr type="w" for="ch" forName="parTx6" refType="w" fact="0.2396"/>
                  <dgm:constr type="h" for="ch" forName="parTx6" refType="h" fact="0.0704"/>
                  <dgm:constr type="ctrX" for="ch" forName="picture6" refType="w" fact="0.7679"/>
                  <dgm:constr type="ctrY" for="ch" forName="picture6" refType="h" fact="0.2444"/>
                  <dgm:constr type="w" for="ch" forName="picture6" refType="w" fact="0.1111"/>
                  <dgm:constr type="h" for="ch" forName="picture6" refType="h" fact="0.1218"/>
                  <dgm:constr type="l" for="ch" forName="parTx7" refType="w" fact="0.7945"/>
                  <dgm:constr type="t" for="ch" forName="parTx7" refType="h" fact="0.1151"/>
                  <dgm:constr type="w" for="ch" forName="parTx7" refType="w" fact="0.2396"/>
                  <dgm:constr type="h" for="ch" forName="parTx7" refType="h" fact="0.0704"/>
                  <dgm:constr type="ctrX" for="ch" forName="picture7" refType="w" fact="0.7836"/>
                  <dgm:constr type="ctrY" for="ch" forName="picture7" refType="h" fact="0.1075"/>
                  <dgm:constr type="w" for="ch" forName="picture7" refType="w" fact="0.1111"/>
                  <dgm:constr type="h" for="ch" forName="picture7" refType="h" fact="0.1218"/>
                </dgm:constrLst>
              </dgm:else>
            </dgm:choose>
          </dgm:if>
          <dgm:else name="Name68">
            <dgm:choose name="Name69">
              <dgm:if name="Name70" axis="des" func="maxDepth" op="gt" val="1">
                <dgm:alg type="composite">
                  <dgm:param type="ar" val="1.2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primFontSz" for="ch" forName="desTx7" refType="primFontSz" refFor="ch" refForName="desTx1" op="equ"/>
                  <dgm:constr type="userD" refType="w" fact="0.0097"/>
                  <dgm:constr type="ctrX" for="ch" forName="dot1" refType="w" fact="0.6091"/>
                  <dgm:constr type="ctrY" for="ch" forName="dot1" refType="h" fact="0.8342"/>
                  <dgm:constr type="w" for="ch" forName="dot1" refType="userD"/>
                  <dgm:constr type="h" for="ch" forName="dot1" refType="userD"/>
                  <dgm:constr type="ctrX" for="ch" forName="dot2" refType="w" fact="0.6279"/>
                  <dgm:constr type="ctrY" for="ch" forName="dot2" refType="h" fact="0.8448"/>
                  <dgm:constr type="w" for="ch" forName="dot2" refType="userD"/>
                  <dgm:constr type="h" for="ch" forName="dot2" refType="userD"/>
                  <dgm:constr type="ctrX" for="ch" forName="dot3" refType="w" fact="0.647"/>
                  <dgm:constr type="ctrY" for="ch" forName="dot3" refType="h" fact="0.8539"/>
                  <dgm:constr type="w" for="ch" forName="dot3" refType="userD"/>
                  <dgm:constr type="h" for="ch" forName="dot3" refType="userD"/>
                  <dgm:constr type="ctrX" for="ch" forName="dot4" refType="w" fact="0.6663"/>
                  <dgm:constr type="ctrY" for="ch" forName="dot4" refType="h" fact="0.8615"/>
                  <dgm:constr type="w" for="ch" forName="dot4" refType="userD"/>
                  <dgm:constr type="h" for="ch" forName="dot4" refType="userD"/>
                  <dgm:constr type="ctrX" for="ch" forName="dot5" refType="w" fact="0.6858"/>
                  <dgm:constr type="ctrY" for="ch" forName="dot5" refType="h" fact="0.8676"/>
                  <dgm:constr type="w" for="ch" forName="dot5" refType="userD"/>
                  <dgm:constr type="h" for="ch" forName="dot5" refType="userD"/>
                  <dgm:constr type="ctrX" for="ch" forName="dot6" refType="w" fact="0.4912"/>
                  <dgm:constr type="ctrY" for="ch" forName="dot6" refType="h" fact="0.7255"/>
                  <dgm:constr type="w" for="ch" forName="dot6" refType="userD"/>
                  <dgm:constr type="h" for="ch" forName="dot6" refType="userD"/>
                  <dgm:constr type="ctrX" for="ch" forName="dot7" refType="w" fact="0.5074"/>
                  <dgm:constr type="ctrY" for="ch" forName="dot7" refType="h" fact="0.7454"/>
                  <dgm:constr type="w" for="ch" forName="dot7" refType="userD"/>
                  <dgm:constr type="h" for="ch" forName="dot7" refType="userD"/>
                  <dgm:constr type="ctrX" for="ch" forName="dot8" refType="w" fact="0.4164"/>
                  <dgm:constr type="ctrY" for="ch" forName="dot8" refType="h" fact="0.6026"/>
                  <dgm:constr type="w" for="ch" forName="dot8" refType="userD"/>
                  <dgm:constr type="h" for="ch" forName="dot8" refType="userD"/>
                  <dgm:constr type="ctrX" for="ch" forName="dot9" refType="w" fact="0.3629"/>
                  <dgm:constr type="ctrY" for="ch" forName="dot9" refType="h" fact="0.4632"/>
                  <dgm:constr type="w" for="ch" forName="dot9" refType="userD"/>
                  <dgm:constr type="h" for="ch" forName="dot9" refType="userD"/>
                  <dgm:constr type="ctrX" for="ch" forName="dot10" refType="w" fact="0.3299"/>
                  <dgm:constr type="ctrY" for="ch" forName="dot10" refType="h" fact="0.3187"/>
                  <dgm:constr type="w" for="ch" forName="dot10" refType="userD"/>
                  <dgm:constr type="h" for="ch" forName="dot10" refType="userD"/>
                  <dgm:constr type="ctrX" for="ch" forName="dot11" refType="w" fact="0.3147"/>
                  <dgm:constr type="ctrY" for="ch" forName="dot11" refType="h" fact="0.1763"/>
                  <dgm:constr type="w" for="ch" forName="dot11" refType="userD"/>
                  <dgm:constr type="h" for="ch" forName="dot11" refType="userD"/>
                  <dgm:constr type="ctrX" for="ch" forName="dotArrow1" refType="w" fact="0.3373"/>
                  <dgm:constr type="ctrY" for="ch" forName="dotArrow1" refType="h" fact="-0.0099"/>
                  <dgm:constr type="w" for="ch" forName="dotArrow1" refType="userD"/>
                  <dgm:constr type="h" for="ch" forName="dotArrow1" refType="userD"/>
                  <dgm:constr type="ctrX" for="ch" forName="dotArrow2" refType="w" fact="0.3227"/>
                  <dgm:constr type="ctrY" for="ch" forName="dotArrow2" refType="h" fact="-0.0239"/>
                  <dgm:constr type="w" for="ch" forName="dotArrow2" refType="userD"/>
                  <dgm:constr type="h" for="ch" forName="dotArrow2" refType="userD"/>
                  <dgm:constr type="ctrX" for="ch" forName="dotArrow3" refType="w" fact="0.3081"/>
                  <dgm:constr type="ctrY" for="ch" forName="dotArrow3" refType="h" fact="-0.0378"/>
                  <dgm:constr type="w" for="ch" forName="dotArrow3" refType="userD"/>
                  <dgm:constr type="h" for="ch" forName="dotArrow3" refType="userD"/>
                  <dgm:constr type="ctrX" for="ch" forName="dotArrow4" refType="w" fact="0.2935"/>
                  <dgm:constr type="ctrY" for="ch" forName="dotArrow4" refType="h" fact="-0.0239"/>
                  <dgm:constr type="w" for="ch" forName="dotArrow4" refType="userD"/>
                  <dgm:constr type="h" for="ch" forName="dotArrow4" refType="userD"/>
                  <dgm:constr type="ctrX" for="ch" forName="dotArrow5" refType="w" fact="0.2788"/>
                  <dgm:constr type="ctrY" for="ch" forName="dotArrow5" refType="h" fact="-0.0099"/>
                  <dgm:constr type="w" for="ch" forName="dotArrow5" refType="userD"/>
                  <dgm:constr type="h" for="ch" forName="dotArrow5" refType="userD"/>
                  <dgm:constr type="ctrX" for="ch" forName="dotArrow6" refType="w" fact="0.3081"/>
                  <dgm:constr type="ctrY" for="ch" forName="dotArrow6" refType="h" fact="-0.0084"/>
                  <dgm:constr type="w" for="ch" forName="dotArrow6" refType="userD"/>
                  <dgm:constr type="h" for="ch" forName="dotArrow6" refType="userD"/>
                  <dgm:constr type="ctrX" for="ch" forName="dotArrow7" refType="w" fact="0.3081"/>
                  <dgm:constr type="ctrY" for="ch" forName="dotArrow7" refType="h" fact="0.0211"/>
                  <dgm:constr type="w" for="ch" forName="dotArrow7" refType="userD"/>
                  <dgm:constr type="h" for="ch" forName="dotArrow7" refType="userD"/>
                  <dgm:constr type="r" for="ch" forName="parTx1" refType="w" fact="0.7444"/>
                  <dgm:constr type="t" for="ch" forName="parTx1" refType="h" fact="0.8856"/>
                  <dgm:constr type="w" for="ch" forName="parTx1" refType="w" fact="0.2101"/>
                  <dgm:constr type="h" for="ch" forName="parTx1" refType="h" fact="0.0704"/>
                  <dgm:constr type="ctrX" for="ch" forName="picture1" refType="w" fact="0.754"/>
                  <dgm:constr type="ctrY" for="ch" forName="picture1" refType="h" fact="0.8769"/>
                  <dgm:constr type="w" for="ch" forName="picture1" refType="w" fact="0.0974"/>
                  <dgm:constr type="h" for="ch" forName="picture1" refType="h" fact="0.1218"/>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5465"/>
                  <dgm:constr type="t" for="ch" forName="parTx2" refType="h" fact="0.7956"/>
                  <dgm:constr type="w" for="ch" forName="parTx2" refType="w" fact="0.2101"/>
                  <dgm:constr type="h" for="ch" forName="parTx2" refType="h" fact="0.0704"/>
                  <dgm:constr type="ctrX" for="ch" forName="picture2" refType="w" fact="0.5561"/>
                  <dgm:constr type="ctrY" for="ch" forName="picture2" refType="h" fact="0.787"/>
                  <dgm:constr type="w" for="ch" forName="picture2" refType="w" fact="0.0974"/>
                  <dgm:constr type="h" for="ch" forName="picture2" refType="h" fact="0.1218"/>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489"/>
                  <dgm:constr type="t" for="ch" forName="parTx3" refType="h" fact="0.673"/>
                  <dgm:constr type="w" for="ch" forName="parTx3" refType="w" fact="0.2101"/>
                  <dgm:constr type="h" for="ch" forName="parTx3" refType="h" fact="0.0704"/>
                  <dgm:constr type="ctrX" for="ch" forName="picture3" refType="w" fact="0.4585"/>
                  <dgm:constr type="ctrY" for="ch" forName="picture3" refType="h" fact="0.6644"/>
                  <dgm:constr type="w" for="ch" forName="picture3" refType="w" fact="0.0974"/>
                  <dgm:constr type="h" for="ch" forName="picture3" refType="h" fact="0.1218"/>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3868"/>
                  <dgm:constr type="t" for="ch" forName="parTx4" refType="h" fact="0.538"/>
                  <dgm:constr type="w" for="ch" forName="parTx4" refType="w" fact="0.2101"/>
                  <dgm:constr type="h" for="ch" forName="parTx4" refType="h" fact="0.0704"/>
                  <dgm:constr type="ctrX" for="ch" forName="picture4" refType="w" fact="0.3963"/>
                  <dgm:constr type="ctrY" for="ch" forName="picture4" refType="h" fact="0.5294"/>
                  <dgm:constr type="w" for="ch" forName="picture4" refType="w" fact="0.0974"/>
                  <dgm:constr type="h" for="ch" forName="picture4" refType="h" fact="0.1218"/>
                  <dgm:constr type="r" for="ch" forName="desTx4" refType="l" refFor="ch" refForName="parTx4"/>
                  <dgm:constr type="l" for="ch" forName="desTx4"/>
                  <dgm:constr type="t" for="ch" forName="desTx4" refType="t" refFor="ch" refForName="parTx4"/>
                  <dgm:constr type="h" for="ch" forName="desTx4" refType="h" refFor="ch" refForName="parTx4"/>
                  <dgm:constr type="r" for="ch" forName="parTx5" refType="w" fact="0.3424"/>
                  <dgm:constr type="t" for="ch" forName="parTx5" refType="h" fact="0.3951"/>
                  <dgm:constr type="w" for="ch" forName="parTx5" refType="w" fact="0.2101"/>
                  <dgm:constr type="h" for="ch" forName="parTx5" refType="h" fact="0.0704"/>
                  <dgm:constr type="ctrX" for="ch" forName="picture5" refType="w" fact="0.352"/>
                  <dgm:constr type="ctrY" for="ch" forName="picture5" refType="h" fact="0.3864"/>
                  <dgm:constr type="w" for="ch" forName="picture5" refType="w" fact="0.0974"/>
                  <dgm:constr type="h" for="ch" forName="picture5" refType="h" fact="0.1218"/>
                  <dgm:constr type="r" for="ch" forName="desTx5" refType="l" refFor="ch" refForName="parTx5"/>
                  <dgm:constr type="l" for="ch" forName="desTx5"/>
                  <dgm:constr type="t" for="ch" forName="desTx5" refType="t" refFor="ch" refForName="parTx5"/>
                  <dgm:constr type="h" for="ch" forName="desTx5" refType="h" refFor="ch" refForName="parTx5"/>
                  <dgm:constr type="r" for="ch" forName="parTx6" refType="w" fact="0.3172"/>
                  <dgm:constr type="t" for="ch" forName="parTx6" refType="h" fact="0.2531"/>
                  <dgm:constr type="w" for="ch" forName="parTx6" refType="w" fact="0.2101"/>
                  <dgm:constr type="h" for="ch" forName="parTx6" refType="h" fact="0.0704"/>
                  <dgm:constr type="ctrX" for="ch" forName="picture6" refType="w" fact="0.3267"/>
                  <dgm:constr type="ctrY" for="ch" forName="picture6" refType="h" fact="0.2444"/>
                  <dgm:constr type="w" for="ch" forName="picture6" refType="w" fact="0.0974"/>
                  <dgm:constr type="h" for="ch" forName="picture6" refType="h" fact="0.1218"/>
                  <dgm:constr type="r" for="ch" forName="desTx6" refType="l" refFor="ch" refForName="parTx6"/>
                  <dgm:constr type="l" for="ch" forName="desTx6"/>
                  <dgm:constr type="t" for="ch" forName="desTx6" refType="t" refFor="ch" refForName="parTx6"/>
                  <dgm:constr type="h" for="ch" forName="desTx6" refType="h" refFor="ch" refForName="parTx6"/>
                  <dgm:constr type="r" for="ch" forName="parTx7" refType="w" fact="0.3034"/>
                  <dgm:constr type="t" for="ch" forName="parTx7" refType="h" fact="0.1162"/>
                  <dgm:constr type="w" for="ch" forName="parTx7" refType="w" fact="0.2101"/>
                  <dgm:constr type="h" for="ch" forName="parTx7" refType="h" fact="0.0704"/>
                  <dgm:constr type="ctrX" for="ch" forName="picture7" refType="w" fact="0.3129"/>
                  <dgm:constr type="ctrY" for="ch" forName="picture7" refType="h" fact="0.1075"/>
                  <dgm:constr type="w" for="ch" forName="picture7" refType="w" fact="0.0974"/>
                  <dgm:constr type="h" for="ch" forName="picture7" refType="h" fact="0.1218"/>
                  <dgm:constr type="r" for="ch" forName="desTx7" refType="l" refFor="ch" refForName="parTx7"/>
                  <dgm:constr type="l" for="ch" forName="desTx7"/>
                  <dgm:constr type="t" for="ch" forName="desTx7" refType="t" refFor="ch" refForName="parTx7"/>
                  <dgm:constr type="h" for="ch" forName="desTx7" refType="h" refFor="ch" refForName="parTx7"/>
                </dgm:constrLst>
              </dgm:if>
              <dgm:else name="Name71">
                <dgm:alg type="composite">
                  <dgm:param type="ar" val="1.096"/>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userD" refType="w" fact="0.0111"/>
                  <dgm:constr type="ctrX" for="ch" forName="dot1" refType="w" fact="0.5541"/>
                  <dgm:constr type="ctrY" for="ch" forName="dot1" refType="h" fact="0.8342"/>
                  <dgm:constr type="w" for="ch" forName="dot1" refType="userD"/>
                  <dgm:constr type="h" for="ch" forName="dot1" refType="userD"/>
                  <dgm:constr type="ctrX" for="ch" forName="dot2" refType="w" fact="0.5756"/>
                  <dgm:constr type="ctrY" for="ch" forName="dot2" refType="h" fact="0.8448"/>
                  <dgm:constr type="w" for="ch" forName="dot2" refType="userD"/>
                  <dgm:constr type="h" for="ch" forName="dot2" refType="userD"/>
                  <dgm:constr type="ctrX" for="ch" forName="dot3" refType="w" fact="0.5974"/>
                  <dgm:constr type="ctrY" for="ch" forName="dot3" refType="h" fact="0.8539"/>
                  <dgm:constr type="w" for="ch" forName="dot3" refType="userD"/>
                  <dgm:constr type="h" for="ch" forName="dot3" refType="userD"/>
                  <dgm:constr type="ctrX" for="ch" forName="dot4" refType="w" fact="0.6194"/>
                  <dgm:constr type="ctrY" for="ch" forName="dot4" refType="h" fact="0.8615"/>
                  <dgm:constr type="w" for="ch" forName="dot4" refType="userD"/>
                  <dgm:constr type="h" for="ch" forName="dot4" refType="userD"/>
                  <dgm:constr type="ctrX" for="ch" forName="dot5" refType="w" fact="0.6416"/>
                  <dgm:constr type="ctrY" for="ch" forName="dot5" refType="h" fact="0.8676"/>
                  <dgm:constr type="w" for="ch" forName="dot5" refType="userD"/>
                  <dgm:constr type="h" for="ch" forName="dot5" refType="userD"/>
                  <dgm:constr type="ctrX" for="ch" forName="dot6" refType="w" fact="0.4197"/>
                  <dgm:constr type="ctrY" for="ch" forName="dot6" refType="h" fact="0.7255"/>
                  <dgm:constr type="w" for="ch" forName="dot6" refType="userD"/>
                  <dgm:constr type="h" for="ch" forName="dot6" refType="userD"/>
                  <dgm:constr type="ctrX" for="ch" forName="dot7" refType="w" fact="0.4382"/>
                  <dgm:constr type="ctrY" for="ch" forName="dot7" refType="h" fact="0.7454"/>
                  <dgm:constr type="w" for="ch" forName="dot7" refType="userD"/>
                  <dgm:constr type="h" for="ch" forName="dot7" refType="userD"/>
                  <dgm:constr type="ctrX" for="ch" forName="dot8" refType="w" fact="0.3344"/>
                  <dgm:constr type="ctrY" for="ch" forName="dot8" refType="h" fact="0.6026"/>
                  <dgm:constr type="w" for="ch" forName="dot8" refType="userD"/>
                  <dgm:constr type="h" for="ch" forName="dot8" refType="userD"/>
                  <dgm:constr type="ctrX" for="ch" forName="dot9" refType="w" fact="0.2734"/>
                  <dgm:constr type="ctrY" for="ch" forName="dot9" refType="h" fact="0.4632"/>
                  <dgm:constr type="w" for="ch" forName="dot9" refType="userD"/>
                  <dgm:constr type="h" for="ch" forName="dot9" refType="userD"/>
                  <dgm:constr type="ctrX" for="ch" forName="dot10" refType="w" fact="0.2357"/>
                  <dgm:constr type="ctrY" for="ch" forName="dot10" refType="h" fact="0.3187"/>
                  <dgm:constr type="w" for="ch" forName="dot10" refType="userD"/>
                  <dgm:constr type="h" for="ch" forName="dot10" refType="userD"/>
                  <dgm:constr type="ctrX" for="ch" forName="dot11" refType="w" fact="0.2184"/>
                  <dgm:constr type="ctrY" for="ch" forName="dot11" refType="h" fact="0.1763"/>
                  <dgm:constr type="w" for="ch" forName="dot11" refType="userD"/>
                  <dgm:constr type="h" for="ch" forName="dot11" refType="userD"/>
                  <dgm:constr type="ctrX" for="ch" forName="dotArrow1" refType="w" fact="0.2442"/>
                  <dgm:constr type="ctrY" for="ch" forName="dotArrow1" refType="h" fact="-0.0099"/>
                  <dgm:constr type="w" for="ch" forName="dotArrow1" refType="userD"/>
                  <dgm:constr type="h" for="ch" forName="dotArrow1" refType="userD"/>
                  <dgm:constr type="ctrX" for="ch" forName="dotArrow2" refType="w" fact="0.2275"/>
                  <dgm:constr type="ctrY" for="ch" forName="dotArrow2" refType="h" fact="-0.0239"/>
                  <dgm:constr type="w" for="ch" forName="dotArrow2" refType="userD"/>
                  <dgm:constr type="h" for="ch" forName="dotArrow2" refType="userD"/>
                  <dgm:constr type="ctrX" for="ch" forName="dotArrow3" refType="w" fact="0.2108"/>
                  <dgm:constr type="ctrY" for="ch" forName="dotArrow3" refType="h" fact="-0.0378"/>
                  <dgm:constr type="w" for="ch" forName="dotArrow3" refType="userD"/>
                  <dgm:constr type="h" for="ch" forName="dotArrow3" refType="userD"/>
                  <dgm:constr type="ctrX" for="ch" forName="dotArrow4" refType="w" fact="0.1942"/>
                  <dgm:constr type="ctrY" for="ch" forName="dotArrow4" refType="h" fact="-0.0239"/>
                  <dgm:constr type="w" for="ch" forName="dotArrow4" refType="userD"/>
                  <dgm:constr type="h" for="ch" forName="dotArrow4" refType="userD"/>
                  <dgm:constr type="ctrX" for="ch" forName="dotArrow5" refType="w" fact="0.1775"/>
                  <dgm:constr type="ctrY" for="ch" forName="dotArrow5" refType="h" fact="-0.0099"/>
                  <dgm:constr type="w" for="ch" forName="dotArrow5" refType="userD"/>
                  <dgm:constr type="h" for="ch" forName="dotArrow5" refType="userD"/>
                  <dgm:constr type="ctrX" for="ch" forName="dotArrow6" refType="w" fact="0.2108"/>
                  <dgm:constr type="ctrY" for="ch" forName="dotArrow6" refType="h" fact="-0.0084"/>
                  <dgm:constr type="w" for="ch" forName="dotArrow6" refType="userD"/>
                  <dgm:constr type="h" for="ch" forName="dotArrow6" refType="userD"/>
                  <dgm:constr type="ctrX" for="ch" forName="dotArrow7" refType="w" fact="0.2108"/>
                  <dgm:constr type="ctrY" for="ch" forName="dotArrow7" refType="h" fact="0.0211"/>
                  <dgm:constr type="w" for="ch" forName="dotArrow7" refType="userD"/>
                  <dgm:constr type="h" for="ch" forName="dotArrow7" refType="userD"/>
                  <dgm:constr type="r" for="ch" forName="parTx1" refType="w" fact="0.7085"/>
                  <dgm:constr type="t" for="ch" forName="parTx1" refType="h" fact="0.8845"/>
                  <dgm:constr type="w" for="ch" forName="parTx1" refType="w" fact="0.2396"/>
                  <dgm:constr type="h" for="ch" forName="parTx1" refType="h" fact="0.0704"/>
                  <dgm:constr type="ctrX" for="ch" forName="picture1" refType="w" fact="0.7194"/>
                  <dgm:constr type="ctrY" for="ch" forName="picture1" refType="h" fact="0.8769"/>
                  <dgm:constr type="w" for="ch" forName="picture1" refType="w" fact="0.1111"/>
                  <dgm:constr type="h" for="ch" forName="picture1" refType="h" fact="0.1218"/>
                  <dgm:constr type="r" for="ch" forName="parTx2" refType="w" fact="0.4828"/>
                  <dgm:constr type="t" for="ch" forName="parTx2" refType="h" fact="0.7946"/>
                  <dgm:constr type="w" for="ch" forName="parTx2" refType="w" fact="0.2396"/>
                  <dgm:constr type="h" for="ch" forName="parTx2" refType="h" fact="0.0704"/>
                  <dgm:constr type="ctrX" for="ch" forName="picture2" refType="w" fact="0.4937"/>
                  <dgm:constr type="ctrY" for="ch" forName="picture2" refType="h" fact="0.787"/>
                  <dgm:constr type="w" for="ch" forName="picture2" refType="w" fact="0.1111"/>
                  <dgm:constr type="h" for="ch" forName="picture2" refType="h" fact="0.1218"/>
                  <dgm:constr type="r" for="ch" forName="parTx3" refType="w" fact="0.3715"/>
                  <dgm:constr type="t" for="ch" forName="parTx3" refType="h" fact="0.672"/>
                  <dgm:constr type="w" for="ch" forName="parTx3" refType="w" fact="0.2396"/>
                  <dgm:constr type="h" for="ch" forName="parTx3" refType="h" fact="0.0704"/>
                  <dgm:constr type="ctrX" for="ch" forName="picture3" refType="w" fact="0.3824"/>
                  <dgm:constr type="ctrY" for="ch" forName="picture3" refType="h" fact="0.6644"/>
                  <dgm:constr type="w" for="ch" forName="picture3" refType="w" fact="0.1111"/>
                  <dgm:constr type="h" for="ch" forName="picture3" refType="h" fact="0.1218"/>
                  <dgm:constr type="r" for="ch" forName="parTx4" refType="w" fact="0.3006"/>
                  <dgm:constr type="t" for="ch" forName="parTx4" refType="h" fact="0.5369"/>
                  <dgm:constr type="w" for="ch" forName="parTx4" refType="w" fact="0.2396"/>
                  <dgm:constr type="h" for="ch" forName="parTx4" refType="h" fact="0.0704"/>
                  <dgm:constr type="ctrX" for="ch" forName="picture4" refType="w" fact="0.3115"/>
                  <dgm:constr type="ctrY" for="ch" forName="picture4" refType="h" fact="0.5294"/>
                  <dgm:constr type="w" for="ch" forName="picture4" refType="w" fact="0.1111"/>
                  <dgm:constr type="h" for="ch" forName="picture4" refType="h" fact="0.1218"/>
                  <dgm:constr type="r" for="ch" forName="parTx5" refType="w" fact="0.25"/>
                  <dgm:constr type="t" for="ch" forName="parTx5" refType="h" fact="0.394"/>
                  <dgm:constr type="w" for="ch" forName="parTx5" refType="w" fact="0.2396"/>
                  <dgm:constr type="h" for="ch" forName="parTx5" refType="h" fact="0.0704"/>
                  <dgm:constr type="ctrX" for="ch" forName="picture5" refType="w" fact="0.2609"/>
                  <dgm:constr type="ctrY" for="ch" forName="picture5" refType="h" fact="0.3864"/>
                  <dgm:constr type="w" for="ch" forName="picture5" refType="w" fact="0.1111"/>
                  <dgm:constr type="h" for="ch" forName="picture5" refType="h" fact="0.1218"/>
                  <dgm:constr type="r" for="ch" forName="parTx6" refType="w" fact="0.2212"/>
                  <dgm:constr type="t" for="ch" forName="parTx6" refType="h" fact="0.252"/>
                  <dgm:constr type="w" for="ch" forName="parTx6" refType="w" fact="0.2396"/>
                  <dgm:constr type="h" for="ch" forName="parTx6" refType="h" fact="0.0704"/>
                  <dgm:constr type="ctrX" for="ch" forName="picture6" refType="w" fact="0.2321"/>
                  <dgm:constr type="ctrY" for="ch" forName="picture6" refType="h" fact="0.2444"/>
                  <dgm:constr type="w" for="ch" forName="picture6" refType="w" fact="0.1111"/>
                  <dgm:constr type="h" for="ch" forName="picture6" refType="h" fact="0.1218"/>
                  <dgm:constr type="r" for="ch" forName="parTx7" refType="w" fact="0.2055"/>
                  <dgm:constr type="t" for="ch" forName="parTx7" refType="h" fact="0.1151"/>
                  <dgm:constr type="w" for="ch" forName="parTx7" refType="w" fact="0.2396"/>
                  <dgm:constr type="h" for="ch" forName="parTx7" refType="h" fact="0.0704"/>
                  <dgm:constr type="ctrX" for="ch" forName="picture7" refType="w" fact="0.2164"/>
                  <dgm:constr type="ctrY" for="ch" forName="picture7" refType="h" fact="0.1075"/>
                  <dgm:constr type="w" for="ch" forName="picture7" refType="w" fact="0.1111"/>
                  <dgm:constr type="h" for="ch" forName="picture7" refType="h" fact="0.1218"/>
                </dgm:constrLst>
              </dgm:else>
            </dgm:choose>
          </dgm:else>
        </dgm:choose>
      </dgm:else>
    </dgm:choose>
    <dgm:forEach name="wrapper" axis="self" ptType="parTrans">
      <dgm:forEach name="wrapper2" axis="self" ptType="sibTrans" st="2">
        <dgm:forEach name="imageRepeat" axis="self">
          <dgm:layoutNode name="imageRepeatNode" styleLbl="fgImgPlace1">
            <dgm:alg type="sp"/>
            <dgm:shape xmlns:r="http://schemas.openxmlformats.org/officeDocument/2006/relationships" type="ellipse" r:blip="" blipPhldr="1">
              <dgm:adjLst/>
            </dgm:shape>
            <dgm:presOf axis="self"/>
          </dgm:layoutNode>
        </dgm:forEach>
      </dgm:forEach>
    </dgm:forEach>
    <dgm:choose name="Name72">
      <dgm:if name="Name73" axis="ch" ptType="node" func="cnt" op="gte" val="2">
        <dgm:layoutNode name="dot1" styleLbl="alignNode1">
          <dgm:alg type="sp"/>
          <dgm:shape xmlns:r="http://schemas.openxmlformats.org/officeDocument/2006/relationships" type="ellipse" r:blip="">
            <dgm:adjLst/>
          </dgm:shape>
          <dgm:presOf/>
        </dgm:layoutNode>
        <dgm:layoutNode name="dot2" styleLbl="alignNode1">
          <dgm:alg type="sp"/>
          <dgm:shape xmlns:r="http://schemas.openxmlformats.org/officeDocument/2006/relationships" type="ellipse" r:blip="">
            <dgm:adjLst/>
          </dgm:shape>
          <dgm:presOf/>
        </dgm:layoutNode>
        <dgm:layoutNode name="dot3" styleLbl="alignNode1">
          <dgm:alg type="sp"/>
          <dgm:shape xmlns:r="http://schemas.openxmlformats.org/officeDocument/2006/relationships" type="ellipse" r:blip="">
            <dgm:adjLst/>
          </dgm:shape>
          <dgm:presOf/>
        </dgm:layoutNode>
      </dgm:if>
      <dgm:else name="Name74"/>
    </dgm:choose>
    <dgm:choose name="Name75">
      <dgm:if name="Name76" axis="ch" ptType="node" func="cnt" op="gte" val="3">
        <dgm:layoutNode name="dot4" styleLbl="alignNode1">
          <dgm:alg type="sp"/>
          <dgm:shape xmlns:r="http://schemas.openxmlformats.org/officeDocument/2006/relationships" type="ellipse" r:blip="">
            <dgm:adjLst/>
          </dgm:shape>
          <dgm:presOf/>
        </dgm:layoutNode>
        <dgm:layoutNode name="dot5" styleLbl="alignNode1">
          <dgm:alg type="sp"/>
          <dgm:shape xmlns:r="http://schemas.openxmlformats.org/officeDocument/2006/relationships" type="ellipse" r:blip="">
            <dgm:adjLst/>
          </dgm:shape>
          <dgm:presOf/>
        </dgm:layoutNode>
      </dgm:if>
      <dgm:else name="Name77"/>
    </dgm:choose>
    <dgm:choose name="Name78">
      <dgm:if name="Name79" axis="ch" ptType="node" func="cnt" op="gte" val="4">
        <dgm:layoutNode name="dot6" styleLbl="alignNode1">
          <dgm:alg type="sp"/>
          <dgm:shape xmlns:r="http://schemas.openxmlformats.org/officeDocument/2006/relationships" type="ellipse" r:blip="">
            <dgm:adjLst/>
          </dgm:shape>
          <dgm:presOf/>
        </dgm:layoutNode>
      </dgm:if>
      <dgm:else name="Name80"/>
    </dgm:choose>
    <dgm:choose name="Name81">
      <dgm:if name="Name82" axis="ch" ptType="node" func="cnt" op="gte" val="5">
        <dgm:layoutNode name="dot7" styleLbl="alignNode1">
          <dgm:alg type="sp"/>
          <dgm:shape xmlns:r="http://schemas.openxmlformats.org/officeDocument/2006/relationships" type="ellipse" r:blip="">
            <dgm:adjLst/>
          </dgm:shape>
          <dgm:presOf/>
        </dgm:layoutNode>
        <dgm:layoutNode name="dot8" styleLbl="alignNode1">
          <dgm:alg type="sp"/>
          <dgm:shape xmlns:r="http://schemas.openxmlformats.org/officeDocument/2006/relationships" type="ellipse" r:blip="">
            <dgm:adjLst/>
          </dgm:shape>
          <dgm:presOf/>
        </dgm:layoutNode>
      </dgm:if>
      <dgm:else name="Name83"/>
    </dgm:choose>
    <dgm:choose name="Name84">
      <dgm:if name="Name85" axis="ch" ptType="node" func="cnt" op="gte" val="6">
        <dgm:layoutNode name="dot9" styleLbl="alignNode1">
          <dgm:alg type="sp"/>
          <dgm:shape xmlns:r="http://schemas.openxmlformats.org/officeDocument/2006/relationships" type="ellipse" r:blip="">
            <dgm:adjLst/>
          </dgm:shape>
          <dgm:presOf/>
        </dgm:layoutNode>
        <dgm:layoutNode name="dot10" styleLbl="alignNode1">
          <dgm:alg type="sp"/>
          <dgm:shape xmlns:r="http://schemas.openxmlformats.org/officeDocument/2006/relationships" type="ellipse" r:blip="">
            <dgm:adjLst/>
          </dgm:shape>
          <dgm:presOf/>
        </dgm:layoutNode>
      </dgm:if>
      <dgm:else name="Name86"/>
    </dgm:choose>
    <dgm:choose name="Name87">
      <dgm:if name="Name88" axis="ch" ptType="node" func="cnt" op="gte" val="7">
        <dgm:layoutNode name="dot11" styleLbl="alignNode1">
          <dgm:alg type="sp"/>
          <dgm:shape xmlns:r="http://schemas.openxmlformats.org/officeDocument/2006/relationships" type="ellipse" r:blip="">
            <dgm:adjLst/>
          </dgm:shape>
          <dgm:presOf/>
        </dgm:layoutNode>
      </dgm:if>
      <dgm:else name="Name89"/>
    </dgm:choose>
    <dgm:choose name="Name90">
      <dgm:if name="Name91" axis="ch" ptType="node" func="cnt" op="gte" val="2">
        <dgm:layoutNode name="dotArrow1" styleLbl="alignNode1">
          <dgm:alg type="sp"/>
          <dgm:shape xmlns:r="http://schemas.openxmlformats.org/officeDocument/2006/relationships" type="ellipse" r:blip="">
            <dgm:adjLst/>
          </dgm:shape>
          <dgm:presOf/>
        </dgm:layoutNode>
        <dgm:layoutNode name="dotArrow2" styleLbl="alignNode1">
          <dgm:alg type="sp"/>
          <dgm:shape xmlns:r="http://schemas.openxmlformats.org/officeDocument/2006/relationships" type="ellipse" r:blip="">
            <dgm:adjLst/>
          </dgm:shape>
          <dgm:presOf/>
        </dgm:layoutNode>
        <dgm:layoutNode name="dotArrow3" styleLbl="alignNode1">
          <dgm:alg type="sp"/>
          <dgm:shape xmlns:r="http://schemas.openxmlformats.org/officeDocument/2006/relationships" type="ellipse" r:blip="">
            <dgm:adjLst/>
          </dgm:shape>
          <dgm:presOf/>
        </dgm:layoutNode>
        <dgm:layoutNode name="dotArrow4" styleLbl="alignNode1">
          <dgm:alg type="sp"/>
          <dgm:shape xmlns:r="http://schemas.openxmlformats.org/officeDocument/2006/relationships" type="ellipse" r:blip="">
            <dgm:adjLst/>
          </dgm:shape>
          <dgm:presOf/>
        </dgm:layoutNode>
        <dgm:layoutNode name="dotArrow5" styleLbl="alignNode1">
          <dgm:alg type="sp"/>
          <dgm:shape xmlns:r="http://schemas.openxmlformats.org/officeDocument/2006/relationships" type="ellipse" r:blip="">
            <dgm:adjLst/>
          </dgm:shape>
          <dgm:presOf/>
        </dgm:layoutNode>
        <dgm:layoutNode name="dotArrow6" styleLbl="alignNode1">
          <dgm:alg type="sp"/>
          <dgm:shape xmlns:r="http://schemas.openxmlformats.org/officeDocument/2006/relationships" type="ellipse" r:blip="">
            <dgm:adjLst/>
          </dgm:shape>
          <dgm:presOf/>
        </dgm:layoutNode>
        <dgm:layoutNode name="dotArrow7" styleLbl="alignNode1">
          <dgm:alg type="sp"/>
          <dgm:shape xmlns:r="http://schemas.openxmlformats.org/officeDocument/2006/relationships" type="ellipse" r:blip="">
            <dgm:adjLst/>
          </dgm:shape>
          <dgm:presOf/>
        </dgm:layoutNode>
      </dgm:if>
      <dgm:else name="Name92"/>
    </dgm:choose>
    <dgm:forEach name="Name93" axis="ch" ptType="node" cnt="1">
      <dgm:layoutNode name="parTx1">
        <dgm:choose name="Name94">
          <dgm:if name="Name95" func="var" arg="dir" op="equ" val="norm">
            <dgm:alg type="tx">
              <dgm:param type="parTxLTRAlign" val="l"/>
              <dgm:param type="parTxRTLAlign" val="r"/>
            </dgm:alg>
          </dgm:if>
          <dgm:else name="Name96">
            <dgm:alg type="tx">
              <dgm:param type="parTxLTRAlign" val="r"/>
              <dgm:param type="parTxRTLAlign" val="l"/>
            </dgm:alg>
          </dgm:else>
        </dgm:choose>
        <dgm:shape xmlns:r="http://schemas.openxmlformats.org/officeDocument/2006/relationships" type="roundRect" r:blip="">
          <dgm:adjLst/>
        </dgm:shape>
        <dgm:presOf axis="self" ptType="node"/>
        <dgm:choose name="Name97">
          <dgm:if name="Name98" func="var" arg="dir" op="equ" val="norm">
            <dgm:constrLst>
              <dgm:constr type="lMarg" refType="w" fact="0.6"/>
              <dgm:constr type="rMarg" refType="primFontSz" fact="0.3"/>
              <dgm:constr type="tMarg" refType="primFontSz" fact="0.3"/>
              <dgm:constr type="bMarg" refType="primFontSz" fact="0.3"/>
            </dgm:constrLst>
          </dgm:if>
          <dgm:else name="Name99">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00">
        <dgm:if name="Name101" axis="ch" ptType="node" func="cnt" op="gte" val="1">
          <dgm:layoutNode name="desTx1" styleLbl="revTx">
            <dgm:varLst>
              <dgm:bulletEnabled val="1"/>
            </dgm:varLst>
            <dgm:choose name="Name102">
              <dgm:if name="Name103" func="var" arg="dir" op="equ" val="norm">
                <dgm:choose name="Name104">
                  <dgm:if name="Name105" axis="ch" ptType="node" func="cnt" op="gte" val="2">
                    <dgm:alg type="tx">
                      <dgm:param type="parTxLTRAlign" val="l"/>
                      <dgm:param type="parTxRTLAlign" val="l"/>
                      <dgm:param type="stBulletLvl" val="1"/>
                    </dgm:alg>
                  </dgm:if>
                  <dgm:else name="Name106">
                    <dgm:alg type="tx">
                      <dgm:param type="parTxLTRAlign" val="l"/>
                      <dgm:param type="parTxRTLAlign" val="l"/>
                    </dgm:alg>
                  </dgm:else>
                </dgm:choose>
              </dgm:if>
              <dgm:else name="Name107">
                <dgm:choose name="Name108">
                  <dgm:if name="Name109" axis="ch" ptType="node" func="cnt" op="gte" val="2">
                    <dgm:alg type="tx">
                      <dgm:param type="parTxLTRAlign" val="r"/>
                      <dgm:param type="parTxRTLAlign" val="r"/>
                      <dgm:param type="shpTxLTRAlignCh" val="r"/>
                      <dgm:param type="shpTxRTLAlignCh" val="r"/>
                      <dgm:param type="stBulletLvl" val="1"/>
                    </dgm:alg>
                  </dgm:if>
                  <dgm:else name="Name110">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11"/>
      </dgm:choose>
    </dgm:forEach>
    <dgm:forEach name="Name112" axis="ch" ptType="sibTrans" hideLastTrans="0" cnt="1">
      <dgm:layoutNode name="picture1">
        <dgm:alg type="sp"/>
        <dgm:shape xmlns:r="http://schemas.openxmlformats.org/officeDocument/2006/relationships" r:blip="">
          <dgm:adjLst/>
        </dgm:shape>
        <dgm:presOf/>
        <dgm:constrLst/>
        <dgm:forEach name="Name113" ref="imageRepeat"/>
      </dgm:layoutNode>
    </dgm:forEach>
    <dgm:forEach name="Name114" axis="ch" ptType="node" st="2" cnt="1">
      <dgm:layoutNode name="parTx2">
        <dgm:choose name="Name115">
          <dgm:if name="Name116" func="var" arg="dir" op="equ" val="norm">
            <dgm:alg type="tx">
              <dgm:param type="parTxLTRAlign" val="l"/>
              <dgm:param type="parTxRTLAlign" val="r"/>
            </dgm:alg>
          </dgm:if>
          <dgm:else name="Name117">
            <dgm:alg type="tx">
              <dgm:param type="parTxLTRAlign" val="r"/>
              <dgm:param type="parTxRTLAlign" val="l"/>
            </dgm:alg>
          </dgm:else>
        </dgm:choose>
        <dgm:shape xmlns:r="http://schemas.openxmlformats.org/officeDocument/2006/relationships" type="roundRect" r:blip="">
          <dgm:adjLst/>
        </dgm:shape>
        <dgm:presOf axis="self" ptType="node"/>
        <dgm:choose name="Name118">
          <dgm:if name="Name119" func="var" arg="dir" op="equ" val="norm">
            <dgm:constrLst>
              <dgm:constr type="lMarg" refType="w" fact="0.6"/>
              <dgm:constr type="rMarg" refType="primFontSz" fact="0.3"/>
              <dgm:constr type="tMarg" refType="primFontSz" fact="0.3"/>
              <dgm:constr type="bMarg" refType="primFontSz" fact="0.3"/>
            </dgm:constrLst>
          </dgm:if>
          <dgm:else name="Name120">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21">
        <dgm:if name="Name122" axis="ch" ptType="node" func="cnt" op="gte" val="1">
          <dgm:layoutNode name="desTx2" styleLbl="revTx">
            <dgm:varLst>
              <dgm:bulletEnabled val="1"/>
            </dgm:varLst>
            <dgm:choose name="Name123">
              <dgm:if name="Name124" func="var" arg="dir" op="equ" val="norm">
                <dgm:choose name="Name125">
                  <dgm:if name="Name126" axis="ch" ptType="node" func="cnt" op="gte" val="2">
                    <dgm:alg type="tx">
                      <dgm:param type="parTxLTRAlign" val="l"/>
                      <dgm:param type="parTxRTLAlign" val="l"/>
                      <dgm:param type="stBulletLvl" val="1"/>
                    </dgm:alg>
                  </dgm:if>
                  <dgm:else name="Name127">
                    <dgm:alg type="tx">
                      <dgm:param type="parTxLTRAlign" val="l"/>
                      <dgm:param type="parTxRTLAlign" val="l"/>
                    </dgm:alg>
                  </dgm:else>
                </dgm:choose>
              </dgm:if>
              <dgm:else name="Name128">
                <dgm:choose name="Name129">
                  <dgm:if name="Name130" axis="ch" ptType="node" func="cnt" op="gte" val="2">
                    <dgm:alg type="tx">
                      <dgm:param type="parTxLTRAlign" val="r"/>
                      <dgm:param type="parTxRTLAlign" val="r"/>
                      <dgm:param type="shpTxLTRAlignCh" val="r"/>
                      <dgm:param type="shpTxRTLAlignCh" val="r"/>
                      <dgm:param type="stBulletLvl" val="1"/>
                    </dgm:alg>
                  </dgm:if>
                  <dgm:else name="Name131">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32"/>
      </dgm:choose>
    </dgm:forEach>
    <dgm:forEach name="Name133" axis="ch" ptType="sibTrans" hideLastTrans="0" st="2" cnt="1">
      <dgm:layoutNode name="picture2">
        <dgm:alg type="sp"/>
        <dgm:shape xmlns:r="http://schemas.openxmlformats.org/officeDocument/2006/relationships" r:blip="">
          <dgm:adjLst/>
        </dgm:shape>
        <dgm:presOf/>
        <dgm:constrLst/>
        <dgm:forEach name="Name134" ref="imageRepeat"/>
      </dgm:layoutNode>
    </dgm:forEach>
    <dgm:forEach name="Name135" axis="ch" ptType="node" st="3" cnt="1">
      <dgm:layoutNode name="parTx3">
        <dgm:choose name="Name136">
          <dgm:if name="Name137" func="var" arg="dir" op="equ" val="norm">
            <dgm:alg type="tx">
              <dgm:param type="parTxLTRAlign" val="l"/>
              <dgm:param type="parTxRTLAlign" val="r"/>
            </dgm:alg>
          </dgm:if>
          <dgm:else name="Name138">
            <dgm:alg type="tx">
              <dgm:param type="parTxLTRAlign" val="r"/>
              <dgm:param type="parTxRTLAlign" val="l"/>
            </dgm:alg>
          </dgm:else>
        </dgm:choose>
        <dgm:shape xmlns:r="http://schemas.openxmlformats.org/officeDocument/2006/relationships" type="roundRect" r:blip="">
          <dgm:adjLst/>
        </dgm:shape>
        <dgm:presOf axis="self" ptType="node"/>
        <dgm:choose name="Name139">
          <dgm:if name="Name140" func="var" arg="dir" op="equ" val="norm">
            <dgm:constrLst>
              <dgm:constr type="lMarg" refType="w" fact="0.6"/>
              <dgm:constr type="rMarg" refType="primFontSz" fact="0.3"/>
              <dgm:constr type="tMarg" refType="primFontSz" fact="0.3"/>
              <dgm:constr type="bMarg" refType="primFontSz" fact="0.3"/>
            </dgm:constrLst>
          </dgm:if>
          <dgm:else name="Name141">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42">
        <dgm:if name="Name143" axis="ch" ptType="node" func="cnt" op="gte" val="1">
          <dgm:layoutNode name="desTx3" styleLbl="revTx">
            <dgm:varLst>
              <dgm:bulletEnabled val="1"/>
            </dgm:varLst>
            <dgm:choose name="Name144">
              <dgm:if name="Name145" func="var" arg="dir" op="equ" val="norm">
                <dgm:choose name="Name146">
                  <dgm:if name="Name147" axis="ch" ptType="node" func="cnt" op="gte" val="2">
                    <dgm:alg type="tx">
                      <dgm:param type="parTxLTRAlign" val="l"/>
                      <dgm:param type="parTxRTLAlign" val="l"/>
                      <dgm:param type="stBulletLvl" val="1"/>
                    </dgm:alg>
                  </dgm:if>
                  <dgm:else name="Name148">
                    <dgm:alg type="tx">
                      <dgm:param type="parTxLTRAlign" val="l"/>
                      <dgm:param type="parTxRTLAlign" val="l"/>
                    </dgm:alg>
                  </dgm:else>
                </dgm:choose>
              </dgm:if>
              <dgm:else name="Name149">
                <dgm:choose name="Name150">
                  <dgm:if name="Name151" axis="ch" ptType="node" func="cnt" op="gte" val="2">
                    <dgm:alg type="tx">
                      <dgm:param type="parTxLTRAlign" val="r"/>
                      <dgm:param type="parTxRTLAlign" val="r"/>
                      <dgm:param type="shpTxLTRAlignCh" val="r"/>
                      <dgm:param type="shpTxRTLAlignCh" val="r"/>
                      <dgm:param type="stBulletLvl" val="1"/>
                    </dgm:alg>
                  </dgm:if>
                  <dgm:else name="Name152">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53"/>
      </dgm:choose>
    </dgm:forEach>
    <dgm:forEach name="Name154" axis="ch" ptType="sibTrans" hideLastTrans="0" st="3" cnt="1">
      <dgm:layoutNode name="picture3">
        <dgm:alg type="sp"/>
        <dgm:shape xmlns:r="http://schemas.openxmlformats.org/officeDocument/2006/relationships" r:blip="">
          <dgm:adjLst/>
        </dgm:shape>
        <dgm:presOf/>
        <dgm:constrLst/>
        <dgm:forEach name="Name155" ref="imageRepeat"/>
      </dgm:layoutNode>
    </dgm:forEach>
    <dgm:forEach name="Name156" axis="ch" ptType="node" st="4" cnt="1">
      <dgm:layoutNode name="parTx4">
        <dgm:choose name="Name157">
          <dgm:if name="Name158" func="var" arg="dir" op="equ" val="norm">
            <dgm:alg type="tx">
              <dgm:param type="parTxLTRAlign" val="l"/>
              <dgm:param type="parTxRTLAlign" val="r"/>
            </dgm:alg>
          </dgm:if>
          <dgm:else name="Name159">
            <dgm:alg type="tx">
              <dgm:param type="parTxLTRAlign" val="r"/>
              <dgm:param type="parTxRTLAlign" val="l"/>
            </dgm:alg>
          </dgm:else>
        </dgm:choose>
        <dgm:shape xmlns:r="http://schemas.openxmlformats.org/officeDocument/2006/relationships" type="roundRect" r:blip="">
          <dgm:adjLst/>
        </dgm:shape>
        <dgm:presOf axis="self" ptType="node"/>
        <dgm:choose name="Name160">
          <dgm:if name="Name161" func="var" arg="dir" op="equ" val="norm">
            <dgm:constrLst>
              <dgm:constr type="lMarg" refType="w" fact="0.6"/>
              <dgm:constr type="rMarg" refType="primFontSz" fact="0.3"/>
              <dgm:constr type="tMarg" refType="primFontSz" fact="0.3"/>
              <dgm:constr type="bMarg" refType="primFontSz" fact="0.3"/>
            </dgm:constrLst>
          </dgm:if>
          <dgm:else name="Name162">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63">
        <dgm:if name="Name164" axis="ch" ptType="node" func="cnt" op="gte" val="1">
          <dgm:layoutNode name="desTx4" styleLbl="revTx">
            <dgm:varLst>
              <dgm:bulletEnabled val="1"/>
            </dgm:varLst>
            <dgm:choose name="Name165">
              <dgm:if name="Name166" func="var" arg="dir" op="equ" val="norm">
                <dgm:choose name="Name167">
                  <dgm:if name="Name168" axis="ch" ptType="node" func="cnt" op="gte" val="2">
                    <dgm:alg type="tx">
                      <dgm:param type="parTxLTRAlign" val="l"/>
                      <dgm:param type="parTxRTLAlign" val="l"/>
                      <dgm:param type="stBulletLvl" val="1"/>
                    </dgm:alg>
                  </dgm:if>
                  <dgm:else name="Name169">
                    <dgm:alg type="tx">
                      <dgm:param type="parTxLTRAlign" val="l"/>
                      <dgm:param type="parTxRTLAlign" val="l"/>
                    </dgm:alg>
                  </dgm:else>
                </dgm:choose>
              </dgm:if>
              <dgm:else name="Name170">
                <dgm:choose name="Name171">
                  <dgm:if name="Name172" axis="ch" ptType="node" func="cnt" op="gte" val="2">
                    <dgm:alg type="tx">
                      <dgm:param type="parTxLTRAlign" val="r"/>
                      <dgm:param type="parTxRTLAlign" val="r"/>
                      <dgm:param type="shpTxLTRAlignCh" val="r"/>
                      <dgm:param type="shpTxRTLAlignCh" val="r"/>
                      <dgm:param type="stBulletLvl" val="1"/>
                    </dgm:alg>
                  </dgm:if>
                  <dgm:else name="Name173">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74"/>
      </dgm:choose>
    </dgm:forEach>
    <dgm:forEach name="Name175" axis="ch" ptType="sibTrans" hideLastTrans="0" st="4" cnt="1">
      <dgm:layoutNode name="picture4">
        <dgm:alg type="sp"/>
        <dgm:shape xmlns:r="http://schemas.openxmlformats.org/officeDocument/2006/relationships" r:blip="">
          <dgm:adjLst/>
        </dgm:shape>
        <dgm:presOf/>
        <dgm:constrLst/>
        <dgm:forEach name="Name176" ref="imageRepeat"/>
      </dgm:layoutNode>
    </dgm:forEach>
    <dgm:forEach name="Name177" axis="ch" ptType="node" st="5" cnt="1">
      <dgm:layoutNode name="parTx5">
        <dgm:choose name="Name178">
          <dgm:if name="Name179" func="var" arg="dir" op="equ" val="norm">
            <dgm:alg type="tx">
              <dgm:param type="parTxLTRAlign" val="l"/>
              <dgm:param type="parTxRTLAlign" val="r"/>
            </dgm:alg>
          </dgm:if>
          <dgm:else name="Name180">
            <dgm:alg type="tx">
              <dgm:param type="parTxLTRAlign" val="r"/>
              <dgm:param type="parTxRTLAlign" val="l"/>
            </dgm:alg>
          </dgm:else>
        </dgm:choose>
        <dgm:shape xmlns:r="http://schemas.openxmlformats.org/officeDocument/2006/relationships" type="roundRect" r:blip="">
          <dgm:adjLst/>
        </dgm:shape>
        <dgm:presOf axis="self" ptType="node"/>
        <dgm:choose name="Name181">
          <dgm:if name="Name182" func="var" arg="dir" op="equ" val="norm">
            <dgm:constrLst>
              <dgm:constr type="lMarg" refType="w" fact="0.6"/>
              <dgm:constr type="rMarg" refType="primFontSz" fact="0.3"/>
              <dgm:constr type="tMarg" refType="primFontSz" fact="0.3"/>
              <dgm:constr type="bMarg" refType="primFontSz" fact="0.3"/>
            </dgm:constrLst>
          </dgm:if>
          <dgm:else name="Name183">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84">
        <dgm:if name="Name185" axis="ch" ptType="node" func="cnt" op="gte" val="1">
          <dgm:layoutNode name="desTx5" styleLbl="revTx">
            <dgm:varLst>
              <dgm:bulletEnabled val="1"/>
            </dgm:varLst>
            <dgm:choose name="Name186">
              <dgm:if name="Name187" func="var" arg="dir" op="equ" val="norm">
                <dgm:choose name="Name188">
                  <dgm:if name="Name189" axis="ch" ptType="node" func="cnt" op="gte" val="2">
                    <dgm:alg type="tx">
                      <dgm:param type="parTxLTRAlign" val="l"/>
                      <dgm:param type="parTxRTLAlign" val="l"/>
                      <dgm:param type="stBulletLvl" val="1"/>
                    </dgm:alg>
                  </dgm:if>
                  <dgm:else name="Name190">
                    <dgm:alg type="tx">
                      <dgm:param type="parTxLTRAlign" val="l"/>
                      <dgm:param type="parTxRTLAlign" val="l"/>
                    </dgm:alg>
                  </dgm:else>
                </dgm:choose>
              </dgm:if>
              <dgm:else name="Name191">
                <dgm:choose name="Name192">
                  <dgm:if name="Name193" axis="ch" ptType="node" func="cnt" op="gte" val="2">
                    <dgm:alg type="tx">
                      <dgm:param type="parTxLTRAlign" val="r"/>
                      <dgm:param type="parTxRTLAlign" val="r"/>
                      <dgm:param type="shpTxLTRAlignCh" val="r"/>
                      <dgm:param type="shpTxRTLAlignCh" val="r"/>
                      <dgm:param type="stBulletLvl" val="1"/>
                    </dgm:alg>
                  </dgm:if>
                  <dgm:else name="Name194">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95"/>
      </dgm:choose>
    </dgm:forEach>
    <dgm:forEach name="Name196" axis="ch" ptType="sibTrans" hideLastTrans="0" st="5" cnt="1">
      <dgm:layoutNode name="picture5">
        <dgm:alg type="sp"/>
        <dgm:shape xmlns:r="http://schemas.openxmlformats.org/officeDocument/2006/relationships" r:blip="">
          <dgm:adjLst/>
        </dgm:shape>
        <dgm:presOf/>
        <dgm:constrLst/>
        <dgm:forEach name="Name197" ref="imageRepeat"/>
      </dgm:layoutNode>
    </dgm:forEach>
    <dgm:forEach name="Name198" axis="ch" ptType="node" st="6" cnt="1">
      <dgm:layoutNode name="parTx6">
        <dgm:choose name="Name199">
          <dgm:if name="Name200" func="var" arg="dir" op="equ" val="norm">
            <dgm:alg type="tx">
              <dgm:param type="parTxLTRAlign" val="l"/>
              <dgm:param type="parTxRTLAlign" val="r"/>
            </dgm:alg>
          </dgm:if>
          <dgm:else name="Name201">
            <dgm:alg type="tx">
              <dgm:param type="parTxLTRAlign" val="r"/>
              <dgm:param type="parTxRTLAlign" val="l"/>
            </dgm:alg>
          </dgm:else>
        </dgm:choose>
        <dgm:shape xmlns:r="http://schemas.openxmlformats.org/officeDocument/2006/relationships" type="roundRect" r:blip="">
          <dgm:adjLst/>
        </dgm:shape>
        <dgm:presOf axis="self" ptType="node"/>
        <dgm:choose name="Name202">
          <dgm:if name="Name203" func="var" arg="dir" op="equ" val="norm">
            <dgm:constrLst>
              <dgm:constr type="lMarg" refType="w" fact="0.6"/>
              <dgm:constr type="rMarg" refType="primFontSz" fact="0.3"/>
              <dgm:constr type="tMarg" refType="primFontSz" fact="0.3"/>
              <dgm:constr type="bMarg" refType="primFontSz" fact="0.3"/>
            </dgm:constrLst>
          </dgm:if>
          <dgm:else name="Name204">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205">
        <dgm:if name="Name206" axis="ch" ptType="node" func="cnt" op="gte" val="1">
          <dgm:layoutNode name="desTx6" styleLbl="revTx">
            <dgm:varLst>
              <dgm:bulletEnabled val="1"/>
            </dgm:varLst>
            <dgm:choose name="Name207">
              <dgm:if name="Name208" func="var" arg="dir" op="equ" val="norm">
                <dgm:choose name="Name209">
                  <dgm:if name="Name210" axis="ch" ptType="node" func="cnt" op="gte" val="2">
                    <dgm:alg type="tx">
                      <dgm:param type="parTxLTRAlign" val="l"/>
                      <dgm:param type="parTxRTLAlign" val="l"/>
                      <dgm:param type="stBulletLvl" val="1"/>
                    </dgm:alg>
                  </dgm:if>
                  <dgm:else name="Name211">
                    <dgm:alg type="tx">
                      <dgm:param type="parTxLTRAlign" val="l"/>
                      <dgm:param type="parTxRTLAlign" val="l"/>
                    </dgm:alg>
                  </dgm:else>
                </dgm:choose>
              </dgm:if>
              <dgm:else name="Name212">
                <dgm:choose name="Name213">
                  <dgm:if name="Name214" axis="ch" ptType="node" func="cnt" op="gte" val="2">
                    <dgm:alg type="tx">
                      <dgm:param type="parTxLTRAlign" val="r"/>
                      <dgm:param type="parTxRTLAlign" val="r"/>
                      <dgm:param type="shpTxLTRAlignCh" val="r"/>
                      <dgm:param type="shpTxRTLAlignCh" val="r"/>
                      <dgm:param type="stBulletLvl" val="1"/>
                    </dgm:alg>
                  </dgm:if>
                  <dgm:else name="Name215">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216"/>
      </dgm:choose>
    </dgm:forEach>
    <dgm:forEach name="Name217" axis="ch" ptType="sibTrans" hideLastTrans="0" st="6" cnt="1">
      <dgm:layoutNode name="picture6">
        <dgm:alg type="sp"/>
        <dgm:shape xmlns:r="http://schemas.openxmlformats.org/officeDocument/2006/relationships" r:blip="">
          <dgm:adjLst/>
        </dgm:shape>
        <dgm:presOf/>
        <dgm:constrLst/>
        <dgm:forEach name="Name218" ref="imageRepeat"/>
      </dgm:layoutNode>
    </dgm:forEach>
    <dgm:forEach name="Name219" axis="ch" ptType="node" st="7" cnt="1">
      <dgm:layoutNode name="parTx7">
        <dgm:choose name="Name220">
          <dgm:if name="Name221" func="var" arg="dir" op="equ" val="norm">
            <dgm:alg type="tx">
              <dgm:param type="parTxLTRAlign" val="l"/>
              <dgm:param type="parTxRTLAlign" val="r"/>
            </dgm:alg>
          </dgm:if>
          <dgm:else name="Name222">
            <dgm:alg type="tx">
              <dgm:param type="parTxLTRAlign" val="r"/>
              <dgm:param type="parTxRTLAlign" val="l"/>
            </dgm:alg>
          </dgm:else>
        </dgm:choose>
        <dgm:shape xmlns:r="http://schemas.openxmlformats.org/officeDocument/2006/relationships" type="roundRect" r:blip="">
          <dgm:adjLst/>
        </dgm:shape>
        <dgm:presOf axis="self" ptType="node"/>
        <dgm:choose name="Name223">
          <dgm:if name="Name224" func="var" arg="dir" op="equ" val="norm">
            <dgm:constrLst>
              <dgm:constr type="lMarg" refType="w" fact="0.6"/>
              <dgm:constr type="rMarg" refType="primFontSz" fact="0.3"/>
              <dgm:constr type="tMarg" refType="primFontSz" fact="0.3"/>
              <dgm:constr type="bMarg" refType="primFontSz" fact="0.3"/>
            </dgm:constrLst>
          </dgm:if>
          <dgm:else name="Name225">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226">
        <dgm:if name="Name227" axis="ch" ptType="node" func="cnt" op="gte" val="1">
          <dgm:layoutNode name="desTx7" styleLbl="revTx">
            <dgm:varLst>
              <dgm:bulletEnabled val="1"/>
            </dgm:varLst>
            <dgm:choose name="Name228">
              <dgm:if name="Name229" func="var" arg="dir" op="equ" val="norm">
                <dgm:choose name="Name230">
                  <dgm:if name="Name231" axis="ch" ptType="node" func="cnt" op="gte" val="2">
                    <dgm:alg type="tx">
                      <dgm:param type="parTxLTRAlign" val="l"/>
                      <dgm:param type="parTxRTLAlign" val="l"/>
                      <dgm:param type="stBulletLvl" val="1"/>
                    </dgm:alg>
                  </dgm:if>
                  <dgm:else name="Name232">
                    <dgm:alg type="tx">
                      <dgm:param type="parTxLTRAlign" val="l"/>
                      <dgm:param type="parTxRTLAlign" val="l"/>
                    </dgm:alg>
                  </dgm:else>
                </dgm:choose>
              </dgm:if>
              <dgm:else name="Name233">
                <dgm:choose name="Name234">
                  <dgm:if name="Name235" axis="ch" ptType="node" func="cnt" op="gte" val="2">
                    <dgm:alg type="tx">
                      <dgm:param type="parTxLTRAlign" val="r"/>
                      <dgm:param type="parTxRTLAlign" val="r"/>
                      <dgm:param type="shpTxLTRAlignCh" val="r"/>
                      <dgm:param type="shpTxRTLAlignCh" val="r"/>
                      <dgm:param type="stBulletLvl" val="1"/>
                    </dgm:alg>
                  </dgm:if>
                  <dgm:else name="Name236">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237"/>
      </dgm:choose>
    </dgm:forEach>
    <dgm:forEach name="Name238" axis="ch" ptType="sibTrans" hideLastTrans="0" st="7" cnt="1">
      <dgm:layoutNode name="picture7">
        <dgm:alg type="sp"/>
        <dgm:shape xmlns:r="http://schemas.openxmlformats.org/officeDocument/2006/relationships" r:blip="">
          <dgm:adjLst/>
        </dgm:shape>
        <dgm:presOf/>
        <dgm:constrLst/>
        <dgm:forEach name="Name239" ref="imageRepeat"/>
      </dgm:layoutNode>
    </dgm:forEach>
  </dgm:layoutNode>
</dgm:layoutDef>
</file>

<file path=ppt/diagrams/layout5.xml><?xml version="1.0" encoding="utf-8"?>
<dgm:layoutDef xmlns:dgm="http://schemas.openxmlformats.org/drawingml/2006/diagram" xmlns:a="http://schemas.openxmlformats.org/drawingml/2006/main" uniqueId="urn:microsoft.com/office/officeart/2008/layout/AscendingPictureAccentProcess">
  <dgm:title val=""/>
  <dgm:desc val=""/>
  <dgm:catLst>
    <dgm:cat type="process" pri="22500"/>
    <dgm:cat type="picture" pri="16000"/>
    <dgm:cat type="pictureconvert" pri="16000"/>
  </dgm:catLst>
  <dgm:samp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shape xmlns:r="http://schemas.openxmlformats.org/officeDocument/2006/relationships" r:blip="">
      <dgm:adjLst/>
    </dgm:shape>
    <dgm:choose name="Name1">
      <dgm:if name="Name2" axis="ch" ptType="node" func="cnt" op="equ" val="1">
        <dgm:choose name="Name3">
          <dgm:if name="Name4" func="var" arg="dir" op="equ" val="norm">
            <dgm:choose name="Name5">
              <dgm:if name="Name6" axis="des" func="maxDepth" op="gt" val="1">
                <dgm:alg type="composite">
                  <dgm:param type="ar" val="2.7"/>
                </dgm:alg>
                <dgm:constrLst>
                  <dgm:constr type="primFontSz" for="ch" forName="parTx1" op="equ" val="65"/>
                  <dgm:constr type="primFontSz" for="ch" forName="desTx1" op="equ" val="65"/>
                  <dgm:constr type="userD" refType="w" fact="0.0247"/>
                  <dgm:constr type="l" for="ch" forName="parTx1" refType="w" fact="0.2711"/>
                  <dgm:constr type="t" for="ch" forName="parTx1" refType="h" fact="0.9603"/>
                  <dgm:constr type="w" for="ch" forName="parTx1" refType="w" fact="0.5325"/>
                  <dgm:constr type="h" for="ch" forName="parTx1" refType="h" fact="0.3856"/>
                  <dgm:constr type="ctrX" for="ch" forName="picture1" refType="w" fact="0.2469"/>
                  <dgm:constr type="ctrY" for="ch" forName="picture1" refType="h" fact="0.9"/>
                  <dgm:constr type="w" for="ch" forName="picture1" refType="w" fact="0.2469"/>
                  <dgm:constr type="h" for="ch" forName="picture1" refType="h" fact="0.6667"/>
                  <dgm:constr type="l" for="ch" forName="desTx1" refType="r" refFor="ch" refForName="parTx1"/>
                  <dgm:constr type="r" for="ch" forName="desTx1" refType="w"/>
                  <dgm:constr type="t" for="ch" forName="desTx1" refType="t" refFor="ch" refForName="parTx1"/>
                  <dgm:constr type="h" for="ch" forName="desTx1" refType="h" refFor="ch" refForName="parTx1"/>
                </dgm:constrLst>
              </dgm:if>
              <dgm:else name="Name7">
                <dgm:alg type="composite">
                  <dgm:param type="ar" val="2"/>
                </dgm:alg>
                <dgm:constrLst>
                  <dgm:constr type="primFontSz" for="ch" forName="parTx1" op="equ" val="65"/>
                  <dgm:constr type="userD" refType="w" fact="0.0333"/>
                  <dgm:constr type="l" for="ch" forName="parTx1" refType="w" fact="0.366"/>
                  <dgm:constr type="t" for="ch" forName="parTx1" refType="h" fact="0.7113"/>
                  <dgm:constr type="w" for="ch" forName="parTx1" refType="w" fact="0.7189"/>
                  <dgm:constr type="h" for="ch" forName="parTx1" refType="h" fact="0.3856"/>
                  <dgm:constr type="ctrX" for="ch" forName="picture1" refType="w" fact="0.3333"/>
                  <dgm:constr type="ctrY" for="ch" forName="picture1" refType="h" fact="0.6667"/>
                  <dgm:constr type="w" for="ch" forName="picture1" refType="w" fact="0.3333"/>
                  <dgm:constr type="h" for="ch" forName="picture1" refType="h" fact="0.6667"/>
                </dgm:constrLst>
              </dgm:else>
            </dgm:choose>
          </dgm:if>
          <dgm:else name="Name8">
            <dgm:choose name="Name9">
              <dgm:if name="Name10" axis="des" func="maxDepth" op="gt" val="1">
                <dgm:alg type="composite">
                  <dgm:param type="ar" val="2.7"/>
                </dgm:alg>
                <dgm:constrLst>
                  <dgm:constr type="primFontSz" for="ch" forName="parTx1" op="equ" val="65"/>
                  <dgm:constr type="primFontSz" for="ch" forName="desTx1" op="equ" val="65"/>
                  <dgm:constr type="userD" refType="w" fact="0.0247"/>
                  <dgm:constr type="r" for="ch" forName="parTx1" refType="w" fact="0.7289"/>
                  <dgm:constr type="t" for="ch" forName="parTx1" refType="h" fact="0.9603"/>
                  <dgm:constr type="w" for="ch" forName="parTx1" refType="w" fact="0.5325"/>
                  <dgm:constr type="h" for="ch" forName="parTx1" refType="h" fact="0.3856"/>
                  <dgm:constr type="ctrX" for="ch" forName="picture1" refType="w" fact="0.7531"/>
                  <dgm:constr type="ctrY" for="ch" forName="picture1" refType="h" fact="0.9"/>
                  <dgm:constr type="w" for="ch" forName="picture1" refType="w" fact="0.2469"/>
                  <dgm:constr type="h" for="ch" forName="picture1" refType="h" fact="0.6667"/>
                  <dgm:constr type="r" for="ch" forName="desTx1" refType="l" refFor="ch" refForName="parTx1"/>
                  <dgm:constr type="l" for="ch" forName="desTx1"/>
                  <dgm:constr type="t" for="ch" forName="desTx1" refType="t" refFor="ch" refForName="parTx1"/>
                  <dgm:constr type="h" for="ch" forName="desTx1" refType="h" refFor="ch" refForName="parTx1"/>
                </dgm:constrLst>
              </dgm:if>
              <dgm:else name="Name11">
                <dgm:alg type="composite">
                  <dgm:param type="ar" val="2"/>
                </dgm:alg>
                <dgm:constrLst>
                  <dgm:constr type="primFontSz" for="ch" forName="parTx1" op="equ" val="65"/>
                  <dgm:constr type="userD" refType="w" fact="0.0333"/>
                  <dgm:constr type="r" for="ch" forName="parTx1" refType="w" fact="0.634"/>
                  <dgm:constr type="t" for="ch" forName="parTx1" refType="h" fact="0.7113"/>
                  <dgm:constr type="w" for="ch" forName="parTx1" refType="w" fact="0.7189"/>
                  <dgm:constr type="h" for="ch" forName="parTx1" refType="h" fact="0.3856"/>
                  <dgm:constr type="ctrX" for="ch" forName="picture1" refType="w" fact="0.6667"/>
                  <dgm:constr type="ctrY" for="ch" forName="picture1" refType="h" fact="0.6667"/>
                  <dgm:constr type="w" for="ch" forName="picture1" refType="w" fact="0.3333"/>
                  <dgm:constr type="h" for="ch" forName="picture1" refType="h" fact="0.6667"/>
                </dgm:constrLst>
              </dgm:else>
            </dgm:choose>
          </dgm:else>
        </dgm:choose>
      </dgm:if>
      <dgm:if name="Name12" axis="ch" ptType="node" func="cnt" op="equ" val="2">
        <dgm:choose name="Name13">
          <dgm:if name="Name14" func="var" arg="dir" op="equ" val="norm">
            <dgm:choose name="Name15">
              <dgm:if name="Name16" axis="des" func="maxDepth" op="gt" val="1">
                <dgm:alg type="composite">
                  <dgm:param type="ar" val="2"/>
                </dgm:alg>
                <dgm:constrLst>
                  <dgm:constr type="primFontSz" for="ch" forName="parTx1" op="equ" val="65"/>
                  <dgm:constr type="primFontSz" for="ch" forName="parTx2" refType="primFontSz" refFor="ch" refForName="parTx1" op="equ"/>
                  <dgm:constr type="primFontSz" for="ch" forName="desTx1" op="equ" val="65"/>
                  <dgm:constr type="primFontSz" for="ch" forName="desTx2" refType="primFontSz" refFor="ch" refForName="desTx1" op="equ"/>
                  <dgm:constr type="userD" refType="w" fact="0.0188"/>
                  <dgm:constr type="ctrX" for="ch" forName="dot1" refType="w" fact="0.3221"/>
                  <dgm:constr type="ctrY" for="ch" forName="dot1" refType="h" fact="0.5911"/>
                  <dgm:constr type="w" for="ch" forName="dot1" refType="userD"/>
                  <dgm:constr type="h" for="ch" forName="dot1" refType="userD"/>
                  <dgm:constr type="ctrX" for="ch" forName="dot2" refType="w" fact="0.3056"/>
                  <dgm:constr type="ctrY" for="ch" forName="dot2" refType="h" fact="0.644"/>
                  <dgm:constr type="w" for="ch" forName="dot2" refType="userD"/>
                  <dgm:constr type="h" for="ch" forName="dot2" refType="userD"/>
                  <dgm:constr type="ctrX" for="ch" forName="dot3" refType="w" fact="0.2859"/>
                  <dgm:constr type="ctrY" for="ch" forName="dot3" refType="h" fact="0.6898"/>
                  <dgm:constr type="w" for="ch" forName="dot3" refType="userD"/>
                  <dgm:constr type="h" for="ch" forName="dot3" refType="userD"/>
                  <dgm:constr type="ctrX" for="ch" forName="dotArrow1" refType="w" fact="0.3095"/>
                  <dgm:constr type="ctrY" for="ch" forName="dotArrow1" refType="h" fact="0.0587"/>
                  <dgm:constr type="w" for="ch" forName="dotArrow1" refType="userD"/>
                  <dgm:constr type="h" for="ch" forName="dotArrow1" refType="userD"/>
                  <dgm:constr type="ctrX" for="ch" forName="dotArrow2" refType="w" fact="0.3346"/>
                  <dgm:constr type="ctrY" for="ch" forName="dotArrow2" refType="h" fact="0.0287"/>
                  <dgm:constr type="w" for="ch" forName="dotArrow2" refType="userD"/>
                  <dgm:constr type="h" for="ch" forName="dotArrow2" refType="userD"/>
                  <dgm:constr type="ctrX" for="ch" forName="dotArrow3" refType="w" fact="0.3597"/>
                  <dgm:constr type="ctrY" for="ch" forName="dotArrow3" refType="h" fact="-0.0013"/>
                  <dgm:constr type="w" for="ch" forName="dotArrow3" refType="userD"/>
                  <dgm:constr type="h" for="ch" forName="dotArrow3" refType="userD"/>
                  <dgm:constr type="ctrX" for="ch" forName="dotArrow4" refType="w" fact="0.3848"/>
                  <dgm:constr type="ctrY" for="ch" forName="dotArrow4" refType="h" fact="0.0287"/>
                  <dgm:constr type="w" for="ch" forName="dotArrow4" refType="userD"/>
                  <dgm:constr type="h" for="ch" forName="dotArrow4" refType="userD"/>
                  <dgm:constr type="ctrX" for="ch" forName="dotArrow5" refType="w" fact="0.41"/>
                  <dgm:constr type="ctrY" for="ch" forName="dotArrow5" refType="h" fact="0.0587"/>
                  <dgm:constr type="w" for="ch" forName="dotArrow5" refType="userD"/>
                  <dgm:constr type="h" for="ch" forName="dotArrow5" refType="userD"/>
                  <dgm:constr type="ctrX" for="ch" forName="dotArrow6" refType="w" fact="0.3597"/>
                  <dgm:constr type="ctrY" for="ch" forName="dotArrow6" refType="h" fact="0.062"/>
                  <dgm:constr type="w" for="ch" forName="dotArrow6" refType="userD"/>
                  <dgm:constr type="h" for="ch" forName="dotArrow6" refType="userD"/>
                  <dgm:constr type="ctrX" for="ch" forName="dotArrow7" refType="w" fact="0.3597"/>
                  <dgm:constr type="ctrY" for="ch" forName="dotArrow7" refType="h" fact="0.1253"/>
                  <dgm:constr type="w" for="ch" forName="dotArrow7" refType="userD"/>
                  <dgm:constr type="h" for="ch" forName="dotArrow7" refType="userD"/>
                  <dgm:constr type="l" for="ch" forName="parTx1" refType="w" fact="0.197"/>
                  <dgm:constr type="t" for="ch" forName="parTx1" refType="h" fact="0.8169"/>
                  <dgm:constr type="w" for="ch" forName="parTx1" refType="w" fact="0.4064"/>
                  <dgm:constr type="h" for="ch" forName="parTx1" refType="h" fact="0.218"/>
                  <dgm:constr type="ctrX" for="ch" forName="picture1" refType="w" fact="0.1785"/>
                  <dgm:constr type="ctrY" for="ch" forName="picture1" refType="h" fact="0.7834"/>
                  <dgm:constr type="w" for="ch" forName="picture1" refType="w" fact="0.1884"/>
                  <dgm:constr type="h" for="ch" forName="picture1" refType="h" fact="0.3768"/>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3688"/>
                  <dgm:constr type="t" for="ch" forName="parTx2" refType="h" fact="0.3905"/>
                  <dgm:constr type="w" for="ch" forName="parTx2" refType="w" fact="0.4064"/>
                  <dgm:constr type="h" for="ch" forName="parTx2" refType="h" fact="0.218"/>
                  <dgm:constr type="ctrX" for="ch" forName="picture2" refType="w" fact="0.3503"/>
                  <dgm:constr type="ctrY" for="ch" forName="picture2" refType="h" fact="0.357"/>
                  <dgm:constr type="w" for="ch" forName="picture2" refType="w" fact="0.1884"/>
                  <dgm:constr type="h" for="ch" forName="picture2" refType="h" fact="0.3768"/>
                  <dgm:constr type="l" for="ch" forName="desTx2" refType="r" refFor="ch" refForName="parTx2"/>
                  <dgm:constr type="r" for="ch" forName="desTx2" refType="w"/>
                  <dgm:constr type="t" for="ch" forName="desTx2" refType="t" refFor="ch" refForName="parTx2"/>
                  <dgm:constr type="h" for="ch" forName="desTx2" refType="h" refFor="ch" refForName="parTx2"/>
                </dgm:constrLst>
              </dgm:if>
              <dgm:else name="Name17">
                <dgm:alg type="composite">
                  <dgm:param type="ar" val="1.5073"/>
                </dgm:alg>
                <dgm:constrLst>
                  <dgm:constr type="primFontSz" for="ch" forName="parTx1" op="equ" val="65"/>
                  <dgm:constr type="primFontSz" for="ch" forName="parTx2" refType="primFontSz" refFor="ch" refForName="parTx1" op="equ"/>
                  <dgm:constr type="userD" refType="w" fact="0.025"/>
                  <dgm:constr type="ctrX" for="ch" forName="dot1" refType="w" fact="0.4274"/>
                  <dgm:constr type="ctrY" for="ch" forName="dot1" refType="h" fact="0.5911"/>
                  <dgm:constr type="w" for="ch" forName="dot1" refType="userD"/>
                  <dgm:constr type="h" for="ch" forName="dot1" refType="userD"/>
                  <dgm:constr type="ctrX" for="ch" forName="dot2" refType="w" fact="0.4055"/>
                  <dgm:constr type="ctrY" for="ch" forName="dot2" refType="h" fact="0.644"/>
                  <dgm:constr type="w" for="ch" forName="dot2" refType="userD"/>
                  <dgm:constr type="h" for="ch" forName="dot2" refType="userD"/>
                  <dgm:constr type="ctrX" for="ch" forName="dot3" refType="w" fact="0.3794"/>
                  <dgm:constr type="ctrY" for="ch" forName="dot3" refType="h" fact="0.6898"/>
                  <dgm:constr type="w" for="ch" forName="dot3" refType="userD"/>
                  <dgm:constr type="h" for="ch" forName="dot3" refType="userD"/>
                  <dgm:constr type="ctrX" for="ch" forName="dotArrow1" refType="w" fact="0.4106"/>
                  <dgm:constr type="ctrY" for="ch" forName="dotArrow1" refType="h" fact="0.0587"/>
                  <dgm:constr type="w" for="ch" forName="dotArrow1" refType="userD"/>
                  <dgm:constr type="h" for="ch" forName="dotArrow1" refType="userD"/>
                  <dgm:constr type="ctrX" for="ch" forName="dotArrow2" refType="w" fact="0.444"/>
                  <dgm:constr type="ctrY" for="ch" forName="dotArrow2" refType="h" fact="0.0287"/>
                  <dgm:constr type="w" for="ch" forName="dotArrow2" refType="userD"/>
                  <dgm:constr type="h" for="ch" forName="dotArrow2" refType="userD"/>
                  <dgm:constr type="ctrX" for="ch" forName="dotArrow3" refType="w" fact="0.4773"/>
                  <dgm:constr type="ctrY" for="ch" forName="dotArrow3" refType="h" fact="-0.0013"/>
                  <dgm:constr type="w" for="ch" forName="dotArrow3" refType="userD"/>
                  <dgm:constr type="h" for="ch" forName="dotArrow3" refType="userD"/>
                  <dgm:constr type="ctrX" for="ch" forName="dotArrow4" refType="w" fact="0.5106"/>
                  <dgm:constr type="ctrY" for="ch" forName="dotArrow4" refType="h" fact="0.0287"/>
                  <dgm:constr type="w" for="ch" forName="dotArrow4" refType="userD"/>
                  <dgm:constr type="h" for="ch" forName="dotArrow4" refType="userD"/>
                  <dgm:constr type="ctrX" for="ch" forName="dotArrow5" refType="w" fact="0.544"/>
                  <dgm:constr type="ctrY" for="ch" forName="dotArrow5" refType="h" fact="0.0587"/>
                  <dgm:constr type="w" for="ch" forName="dotArrow5" refType="userD"/>
                  <dgm:constr type="h" for="ch" forName="dotArrow5" refType="userD"/>
                  <dgm:constr type="ctrX" for="ch" forName="dotArrow6" refType="w" fact="0.4773"/>
                  <dgm:constr type="ctrY" for="ch" forName="dotArrow6" refType="h" fact="0.062"/>
                  <dgm:constr type="w" for="ch" forName="dotArrow6" refType="userD"/>
                  <dgm:constr type="h" for="ch" forName="dotArrow6" refType="userD"/>
                  <dgm:constr type="ctrX" for="ch" forName="dotArrow7" refType="w" fact="0.4773"/>
                  <dgm:constr type="ctrY" for="ch" forName="dotArrow7" refType="h" fact="0.1253"/>
                  <dgm:constr type="w" for="ch" forName="dotArrow7" refType="userD"/>
                  <dgm:constr type="h" for="ch" forName="dotArrow7" refType="userD"/>
                  <dgm:constr type="l" for="ch" forName="parTx1" refType="w" fact="0.2614"/>
                  <dgm:constr type="t" for="ch" forName="parTx1" refType="h" fact="0.8086"/>
                  <dgm:constr type="w" for="ch" forName="parTx1" refType="w" fact="0.5392"/>
                  <dgm:constr type="h" for="ch" forName="parTx1" refType="h" fact="0.218"/>
                  <dgm:constr type="ctrX" for="ch" forName="picture1" refType="w" fact="0.2369"/>
                  <dgm:constr type="ctrY" for="ch" forName="picture1" refType="h" fact="0.7834"/>
                  <dgm:constr type="w" for="ch" forName="picture1" refType="w" fact="0.25"/>
                  <dgm:constr type="h" for="ch" forName="picture1" refType="h" fact="0.3768"/>
                  <dgm:constr type="l" for="ch" forName="parTx2" refType="w" fact="0.4893"/>
                  <dgm:constr type="t" for="ch" forName="parTx2" refType="h" fact="0.3822"/>
                  <dgm:constr type="w" for="ch" forName="parTx2" refType="w" fact="0.5392"/>
                  <dgm:constr type="h" for="ch" forName="parTx2" refType="h" fact="0.218"/>
                  <dgm:constr type="ctrX" for="ch" forName="picture2" refType="w" fact="0.4648"/>
                  <dgm:constr type="ctrY" for="ch" forName="picture2" refType="h" fact="0.357"/>
                  <dgm:constr type="w" for="ch" forName="picture2" refType="w" fact="0.25"/>
                  <dgm:constr type="h" for="ch" forName="picture2" refType="h" fact="0.3768"/>
                </dgm:constrLst>
              </dgm:else>
            </dgm:choose>
          </dgm:if>
          <dgm:else name="Name18">
            <dgm:choose name="Name19">
              <dgm:if name="Name20" axis="des" func="maxDepth" op="gt" val="1">
                <dgm:alg type="composite">
                  <dgm:param type="ar" val="2"/>
                </dgm:alg>
                <dgm:constrLst>
                  <dgm:constr type="primFontSz" for="ch" forName="parTx1" op="equ" val="65"/>
                  <dgm:constr type="primFontSz" for="ch" forName="parTx2" refType="primFontSz" refFor="ch" refForName="parTx1" op="equ"/>
                  <dgm:constr type="primFontSz" for="ch" forName="desTx1" op="equ" val="65"/>
                  <dgm:constr type="primFontSz" for="ch" forName="desTx2" refType="primFontSz" refFor="ch" refForName="desTx1" op="equ"/>
                  <dgm:constr type="userD" refType="w" fact="0.0188"/>
                  <dgm:constr type="ctrX" for="ch" forName="dot1" refType="w" fact="0.6779"/>
                  <dgm:constr type="ctrY" for="ch" forName="dot1" refType="h" fact="0.5911"/>
                  <dgm:constr type="w" for="ch" forName="dot1" refType="userD"/>
                  <dgm:constr type="h" for="ch" forName="dot1" refType="userD"/>
                  <dgm:constr type="ctrX" for="ch" forName="dot2" refType="w" fact="0.6944"/>
                  <dgm:constr type="ctrY" for="ch" forName="dot2" refType="h" fact="0.644"/>
                  <dgm:constr type="w" for="ch" forName="dot2" refType="userD"/>
                  <dgm:constr type="h" for="ch" forName="dot2" refType="userD"/>
                  <dgm:constr type="ctrX" for="ch" forName="dot3" refType="w" fact="0.7141"/>
                  <dgm:constr type="ctrY" for="ch" forName="dot3" refType="h" fact="0.6898"/>
                  <dgm:constr type="w" for="ch" forName="dot3" refType="userD"/>
                  <dgm:constr type="h" for="ch" forName="dot3" refType="userD"/>
                  <dgm:constr type="ctrX" for="ch" forName="dotArrow1" refType="w" fact="0.6905"/>
                  <dgm:constr type="ctrY" for="ch" forName="dotArrow1" refType="h" fact="0.0587"/>
                  <dgm:constr type="w" for="ch" forName="dotArrow1" refType="userD"/>
                  <dgm:constr type="h" for="ch" forName="dotArrow1" refType="userD"/>
                  <dgm:constr type="ctrX" for="ch" forName="dotArrow2" refType="w" fact="0.6654"/>
                  <dgm:constr type="ctrY" for="ch" forName="dotArrow2" refType="h" fact="0.0287"/>
                  <dgm:constr type="w" for="ch" forName="dotArrow2" refType="userD"/>
                  <dgm:constr type="h" for="ch" forName="dotArrow2" refType="userD"/>
                  <dgm:constr type="ctrX" for="ch" forName="dotArrow3" refType="w" fact="0.6403"/>
                  <dgm:constr type="ctrY" for="ch" forName="dotArrow3" refType="h" fact="-0.0013"/>
                  <dgm:constr type="w" for="ch" forName="dotArrow3" refType="userD"/>
                  <dgm:constr type="h" for="ch" forName="dotArrow3" refType="userD"/>
                  <dgm:constr type="ctrX" for="ch" forName="dotArrow4" refType="w" fact="0.6152"/>
                  <dgm:constr type="ctrY" for="ch" forName="dotArrow4" refType="h" fact="0.0287"/>
                  <dgm:constr type="w" for="ch" forName="dotArrow4" refType="userD"/>
                  <dgm:constr type="h" for="ch" forName="dotArrow4" refType="userD"/>
                  <dgm:constr type="ctrX" for="ch" forName="dotArrow5" refType="w" fact="0.59"/>
                  <dgm:constr type="ctrY" for="ch" forName="dotArrow5" refType="h" fact="0.0587"/>
                  <dgm:constr type="w" for="ch" forName="dotArrow5" refType="userD"/>
                  <dgm:constr type="h" for="ch" forName="dotArrow5" refType="userD"/>
                  <dgm:constr type="ctrX" for="ch" forName="dotArrow6" refType="w" fact="0.6403"/>
                  <dgm:constr type="ctrY" for="ch" forName="dotArrow6" refType="h" fact="0.062"/>
                  <dgm:constr type="w" for="ch" forName="dotArrow6" refType="userD"/>
                  <dgm:constr type="h" for="ch" forName="dotArrow6" refType="userD"/>
                  <dgm:constr type="ctrX" for="ch" forName="dotArrow7" refType="w" fact="0.6403"/>
                  <dgm:constr type="ctrY" for="ch" forName="dotArrow7" refType="h" fact="0.1253"/>
                  <dgm:constr type="w" for="ch" forName="dotArrow7" refType="userD"/>
                  <dgm:constr type="h" for="ch" forName="dotArrow7" refType="userD"/>
                  <dgm:constr type="r" for="ch" forName="parTx1" refType="w" fact="0.803"/>
                  <dgm:constr type="t" for="ch" forName="parTx1" refType="h" fact="0.8169"/>
                  <dgm:constr type="w" for="ch" forName="parTx1" refType="w" fact="0.4064"/>
                  <dgm:constr type="h" for="ch" forName="parTx1" refType="h" fact="0.218"/>
                  <dgm:constr type="ctrX" for="ch" forName="picture1" refType="w" fact="0.8215"/>
                  <dgm:constr type="ctrY" for="ch" forName="picture1" refType="h" fact="0.7834"/>
                  <dgm:constr type="w" for="ch" forName="picture1" refType="w" fact="0.1884"/>
                  <dgm:constr type="h" for="ch" forName="picture1" refType="h" fact="0.3768"/>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6312"/>
                  <dgm:constr type="t" for="ch" forName="parTx2" refType="h" fact="0.3905"/>
                  <dgm:constr type="w" for="ch" forName="parTx2" refType="w" fact="0.4064"/>
                  <dgm:constr type="h" for="ch" forName="parTx2" refType="h" fact="0.218"/>
                  <dgm:constr type="ctrX" for="ch" forName="picture2" refType="w" fact="0.6497"/>
                  <dgm:constr type="ctrY" for="ch" forName="picture2" refType="h" fact="0.357"/>
                  <dgm:constr type="w" for="ch" forName="picture2" refType="w" fact="0.1884"/>
                  <dgm:constr type="h" for="ch" forName="picture2" refType="h" fact="0.3768"/>
                  <dgm:constr type="r" for="ch" forName="desTx2" refType="l" refFor="ch" refForName="parTx2"/>
                  <dgm:constr type="l" for="ch" forName="desTx2"/>
                  <dgm:constr type="t" for="ch" forName="desTx2" refType="t" refFor="ch" refForName="parTx2"/>
                  <dgm:constr type="h" for="ch" forName="desTx2" refType="h" refFor="ch" refForName="parTx2"/>
                </dgm:constrLst>
              </dgm:if>
              <dgm:else name="Name21">
                <dgm:alg type="composite">
                  <dgm:param type="ar" val="1.5073"/>
                </dgm:alg>
                <dgm:constrLst>
                  <dgm:constr type="primFontSz" for="ch" forName="parTx1" op="equ" val="65"/>
                  <dgm:constr type="primFontSz" for="ch" forName="parTx2" refType="primFontSz" refFor="ch" refForName="parTx1" op="equ"/>
                  <dgm:constr type="userD" refType="w" fact="0.025"/>
                  <dgm:constr type="ctrX" for="ch" forName="dot1" refType="w" fact="0.5726"/>
                  <dgm:constr type="ctrY" for="ch" forName="dot1" refType="h" fact="0.5911"/>
                  <dgm:constr type="w" for="ch" forName="dot1" refType="userD"/>
                  <dgm:constr type="h" for="ch" forName="dot1" refType="userD"/>
                  <dgm:constr type="ctrX" for="ch" forName="dot2" refType="w" fact="0.5945"/>
                  <dgm:constr type="ctrY" for="ch" forName="dot2" refType="h" fact="0.644"/>
                  <dgm:constr type="w" for="ch" forName="dot2" refType="userD"/>
                  <dgm:constr type="h" for="ch" forName="dot2" refType="userD"/>
                  <dgm:constr type="ctrX" for="ch" forName="dot3" refType="w" fact="0.6206"/>
                  <dgm:constr type="ctrY" for="ch" forName="dot3" refType="h" fact="0.6898"/>
                  <dgm:constr type="w" for="ch" forName="dot3" refType="userD"/>
                  <dgm:constr type="h" for="ch" forName="dot3" refType="userD"/>
                  <dgm:constr type="ctrX" for="ch" forName="dotArrow1" refType="w" fact="0.5894"/>
                  <dgm:constr type="ctrY" for="ch" forName="dotArrow1" refType="h" fact="0.0587"/>
                  <dgm:constr type="w" for="ch" forName="dotArrow1" refType="userD"/>
                  <dgm:constr type="h" for="ch" forName="dotArrow1" refType="userD"/>
                  <dgm:constr type="ctrX" for="ch" forName="dotArrow2" refType="w" fact="0.556"/>
                  <dgm:constr type="ctrY" for="ch" forName="dotArrow2" refType="h" fact="0.0287"/>
                  <dgm:constr type="w" for="ch" forName="dotArrow2" refType="userD"/>
                  <dgm:constr type="h" for="ch" forName="dotArrow2" refType="userD"/>
                  <dgm:constr type="ctrX" for="ch" forName="dotArrow3" refType="w" fact="0.5227"/>
                  <dgm:constr type="ctrY" for="ch" forName="dotArrow3" refType="h" fact="-0.0013"/>
                  <dgm:constr type="w" for="ch" forName="dotArrow3" refType="userD"/>
                  <dgm:constr type="h" for="ch" forName="dotArrow3" refType="userD"/>
                  <dgm:constr type="ctrX" for="ch" forName="dotArrow4" refType="w" fact="0.4894"/>
                  <dgm:constr type="ctrY" for="ch" forName="dotArrow4" refType="h" fact="0.0287"/>
                  <dgm:constr type="w" for="ch" forName="dotArrow4" refType="userD"/>
                  <dgm:constr type="h" for="ch" forName="dotArrow4" refType="userD"/>
                  <dgm:constr type="ctrX" for="ch" forName="dotArrow5" refType="w" fact="0.456"/>
                  <dgm:constr type="ctrY" for="ch" forName="dotArrow5" refType="h" fact="0.0587"/>
                  <dgm:constr type="w" for="ch" forName="dotArrow5" refType="userD"/>
                  <dgm:constr type="h" for="ch" forName="dotArrow5" refType="userD"/>
                  <dgm:constr type="ctrX" for="ch" forName="dotArrow6" refType="w" fact="0.5227"/>
                  <dgm:constr type="ctrY" for="ch" forName="dotArrow6" refType="h" fact="0.062"/>
                  <dgm:constr type="w" for="ch" forName="dotArrow6" refType="userD"/>
                  <dgm:constr type="h" for="ch" forName="dotArrow6" refType="userD"/>
                  <dgm:constr type="ctrX" for="ch" forName="dotArrow7" refType="w" fact="0.5227"/>
                  <dgm:constr type="ctrY" for="ch" forName="dotArrow7" refType="h" fact="0.1253"/>
                  <dgm:constr type="w" for="ch" forName="dotArrow7" refType="userD"/>
                  <dgm:constr type="h" for="ch" forName="dotArrow7" refType="userD"/>
                  <dgm:constr type="r" for="ch" forName="parTx1" refType="w" fact="0.7386"/>
                  <dgm:constr type="t" for="ch" forName="parTx1" refType="h" fact="0.8086"/>
                  <dgm:constr type="w" for="ch" forName="parTx1" refType="w" fact="0.5392"/>
                  <dgm:constr type="h" for="ch" forName="parTx1" refType="h" fact="0.218"/>
                  <dgm:constr type="ctrX" for="ch" forName="picture1" refType="w" fact="0.7631"/>
                  <dgm:constr type="ctrY" for="ch" forName="picture1" refType="h" fact="0.7834"/>
                  <dgm:constr type="w" for="ch" forName="picture1" refType="w" fact="0.25"/>
                  <dgm:constr type="h" for="ch" forName="picture1" refType="h" fact="0.3768"/>
                  <dgm:constr type="r" for="ch" forName="parTx2" refType="w" fact="0.5107"/>
                  <dgm:constr type="t" for="ch" forName="parTx2" refType="h" fact="0.3822"/>
                  <dgm:constr type="w" for="ch" forName="parTx2" refType="w" fact="0.5392"/>
                  <dgm:constr type="h" for="ch" forName="parTx2" refType="h" fact="0.218"/>
                  <dgm:constr type="ctrX" for="ch" forName="picture2" refType="w" fact="0.5352"/>
                  <dgm:constr type="ctrY" for="ch" forName="picture2" refType="h" fact="0.357"/>
                  <dgm:constr type="w" for="ch" forName="picture2" refType="w" fact="0.25"/>
                  <dgm:constr type="h" for="ch" forName="picture2" refType="h" fact="0.3768"/>
                </dgm:constrLst>
              </dgm:else>
            </dgm:choose>
          </dgm:else>
        </dgm:choose>
      </dgm:if>
      <dgm:if name="Name22" axis="ch" ptType="node" func="cnt" op="equ" val="3">
        <dgm:choose name="Name23">
          <dgm:if name="Name24" func="var" arg="dir" op="equ" val="norm">
            <dgm:choose name="Name25">
              <dgm:if name="Name26" axis="des" func="maxDepth" op="gt" val="1">
                <dgm:alg type="composite">
                  <dgm:param type="ar" val="1.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userD" refType="w" fact="0.0162"/>
                  <dgm:constr type="ctrX" for="ch" forName="dot1" refType="w" fact="0.2981"/>
                  <dgm:constr type="ctrY" for="ch" forName="dot1" refType="h" fact="0.763"/>
                  <dgm:constr type="w" for="ch" forName="dot1" refType="userD"/>
                  <dgm:constr type="h" for="ch" forName="dot1" refType="userD"/>
                  <dgm:constr type="ctrX" for="ch" forName="dot2" refType="w" fact="0.2676"/>
                  <dgm:constr type="ctrY" for="ch" forName="dot2" refType="h" fact="0.7887"/>
                  <dgm:constr type="w" for="ch" forName="dot2" refType="userD"/>
                  <dgm:constr type="h" for="ch" forName="dot2" refType="userD"/>
                  <dgm:constr type="ctrX" for="ch" forName="dot3" refType="w" fact="0.2357"/>
                  <dgm:constr type="ctrY" for="ch" forName="dot3" refType="h" fact="0.809"/>
                  <dgm:constr type="w" for="ch" forName="dot3" refType="userD"/>
                  <dgm:constr type="h" for="ch" forName="dot3" refType="userD"/>
                  <dgm:constr type="ctrX" for="ch" forName="dot4" refType="w" fact="0.4445"/>
                  <dgm:constr type="ctrY" for="ch" forName="dot4" refType="h" fact="0.4655"/>
                  <dgm:constr type="w" for="ch" forName="dot4" refType="userD"/>
                  <dgm:constr type="h" for="ch" forName="dot4" refType="userD"/>
                  <dgm:constr type="ctrX" for="ch" forName="dot5" refType="w" fact="0.4323"/>
                  <dgm:constr type="ctrY" for="ch" forName="dot5" refType="h" fact="0.5178"/>
                  <dgm:constr type="w" for="ch" forName="dot5" refType="userD"/>
                  <dgm:constr type="h" for="ch" forName="dot5" refType="userD"/>
                  <dgm:constr type="ctrX" for="ch" forName="dotArrow1" refType="w" fact="0.4236"/>
                  <dgm:constr type="ctrY" for="ch" forName="dotArrow1" refType="h" fact="0.0718"/>
                  <dgm:constr type="w" for="ch" forName="dotArrow1" refType="userD"/>
                  <dgm:constr type="h" for="ch" forName="dotArrow1" refType="userD"/>
                  <dgm:constr type="ctrX" for="ch" forName="dotArrow2" refType="w" fact="0.446"/>
                  <dgm:constr type="ctrY" for="ch" forName="dotArrow2" refType="h" fact="0.0468"/>
                  <dgm:constr type="w" for="ch" forName="dotArrow2" refType="userD"/>
                  <dgm:constr type="h" for="ch" forName="dotArrow2" refType="userD"/>
                  <dgm:constr type="ctrX" for="ch" forName="dotArrow3" refType="w" fact="0.4685"/>
                  <dgm:constr type="ctrY" for="ch" forName="dotArrow3" refType="h" fact="0.0218"/>
                  <dgm:constr type="w" for="ch" forName="dotArrow3" refType="userD"/>
                  <dgm:constr type="h" for="ch" forName="dotArrow3" refType="userD"/>
                  <dgm:constr type="ctrX" for="ch" forName="dotArrow4" refType="w" fact="0.491"/>
                  <dgm:constr type="ctrY" for="ch" forName="dotArrow4" refType="h" fact="0.0468"/>
                  <dgm:constr type="w" for="ch" forName="dotArrow4" refType="userD"/>
                  <dgm:constr type="h" for="ch" forName="dotArrow4" refType="userD"/>
                  <dgm:constr type="ctrX" for="ch" forName="dotArrow5" refType="w" fact="0.5135"/>
                  <dgm:constr type="ctrY" for="ch" forName="dotArrow5" refType="h" fact="0.0718"/>
                  <dgm:constr type="w" for="ch" forName="dotArrow5" refType="userD"/>
                  <dgm:constr type="h" for="ch" forName="dotArrow5" refType="userD"/>
                  <dgm:constr type="ctrX" for="ch" forName="dotArrow6" refType="w" fact="0.4685"/>
                  <dgm:constr type="ctrY" for="ch" forName="dotArrow6" refType="h" fact="0.0745"/>
                  <dgm:constr type="w" for="ch" forName="dotArrow6" refType="userD"/>
                  <dgm:constr type="h" for="ch" forName="dotArrow6" refType="userD"/>
                  <dgm:constr type="ctrX" for="ch" forName="dotArrow7" refType="w" fact="0.4685"/>
                  <dgm:constr type="ctrY" for="ch" forName="dotArrow7" refType="h" fact="0.1273"/>
                  <dgm:constr type="w" for="ch" forName="dotArrow7" refType="userD"/>
                  <dgm:constr type="h" for="ch" forName="dotArrow7" refType="userD"/>
                  <dgm:constr type="l" for="ch" forName="parTx1" refType="w" fact="0.1487"/>
                  <dgm:constr type="t" for="ch" forName="parTx1" refType="h" fact="0.8596"/>
                  <dgm:constr type="w" for="ch" forName="parTx1" refType="w" fact="0.3491"/>
                  <dgm:constr type="h" for="ch" forName="parTx1" refType="h" fact="0.1638"/>
                  <dgm:constr type="ctrX" for="ch" forName="picture1" refType="w" fact="0.1328"/>
                  <dgm:constr type="ctrY" for="ch" forName="picture1" refType="h" fact="0.8361"/>
                  <dgm:constr type="w" for="ch" forName="picture1" refType="w" fact="0.1618"/>
                  <dgm:constr type="h" for="ch" forName="picture1" refType="h" fact="0.2832"/>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3732"/>
                  <dgm:constr type="t" for="ch" forName="parTx2" refType="h" fact="0.6469"/>
                  <dgm:constr type="w" for="ch" forName="parTx2" refType="w" fact="0.3491"/>
                  <dgm:constr type="h" for="ch" forName="parTx2" refType="h" fact="0.1638"/>
                  <dgm:constr type="ctrX" for="ch" forName="picture2" refType="w" fact="0.3573"/>
                  <dgm:constr type="ctrY" for="ch" forName="picture2" refType="h" fact="0.6234"/>
                  <dgm:constr type="w" for="ch" forName="picture2" refType="w" fact="0.1618"/>
                  <dgm:constr type="h" for="ch" forName="picture2" refType="h" fact="0.2832"/>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4763"/>
                  <dgm:constr type="t" for="ch" forName="parTx3" refType="h" fact="0.3243"/>
                  <dgm:constr type="w" for="ch" forName="parTx3" refType="w" fact="0.3491"/>
                  <dgm:constr type="h" for="ch" forName="parTx3" refType="h" fact="0.1638"/>
                  <dgm:constr type="ctrX" for="ch" forName="picture3" refType="w" fact="0.4604"/>
                  <dgm:constr type="ctrY" for="ch" forName="picture3" refType="h" fact="0.3008"/>
                  <dgm:constr type="w" for="ch" forName="picture3" refType="w" fact="0.1618"/>
                  <dgm:constr type="h" for="ch" forName="picture3" refType="h" fact="0.2832"/>
                  <dgm:constr type="l" for="ch" forName="desTx3" refType="r" refFor="ch" refForName="parTx3"/>
                  <dgm:constr type="r" for="ch" forName="desTx3" refType="w"/>
                  <dgm:constr type="t" for="ch" forName="desTx3" refType="t" refFor="ch" refForName="parTx3"/>
                  <dgm:constr type="h" for="ch" forName="desTx3" refType="h" refFor="ch" refForName="parTx3"/>
                </dgm:constrLst>
              </dgm:if>
              <dgm:else name="Name27">
                <dgm:alg type="composite">
                  <dgm:param type="ar" val="1.416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userD" refType="w" fact="0.02"/>
                  <dgm:constr type="ctrX" for="ch" forName="dot1" refType="w" fact="0.3684"/>
                  <dgm:constr type="ctrY" for="ch" forName="dot1" refType="h" fact="0.763"/>
                  <dgm:constr type="w" for="ch" forName="dot1" refType="userD"/>
                  <dgm:constr type="h" for="ch" forName="dot1" refType="userD"/>
                  <dgm:constr type="ctrX" for="ch" forName="dot2" refType="w" fact="0.3307"/>
                  <dgm:constr type="ctrY" for="ch" forName="dot2" refType="h" fact="0.7887"/>
                  <dgm:constr type="w" for="ch" forName="dot2" refType="userD"/>
                  <dgm:constr type="h" for="ch" forName="dot2" refType="userD"/>
                  <dgm:constr type="ctrX" for="ch" forName="dot3" refType="w" fact="0.2912"/>
                  <dgm:constr type="ctrY" for="ch" forName="dot3" refType="h" fact="0.809"/>
                  <dgm:constr type="w" for="ch" forName="dot3" refType="userD"/>
                  <dgm:constr type="h" for="ch" forName="dot3" refType="userD"/>
                  <dgm:constr type="ctrX" for="ch" forName="dot4" refType="w" fact="0.5494"/>
                  <dgm:constr type="ctrY" for="ch" forName="dot4" refType="h" fact="0.4655"/>
                  <dgm:constr type="w" for="ch" forName="dot4" refType="userD"/>
                  <dgm:constr type="h" for="ch" forName="dot4" refType="userD"/>
                  <dgm:constr type="ctrX" for="ch" forName="dot5" refType="w" fact="0.5342"/>
                  <dgm:constr type="ctrY" for="ch" forName="dot5" refType="h" fact="0.5178"/>
                  <dgm:constr type="w" for="ch" forName="dot5" refType="userD"/>
                  <dgm:constr type="h" for="ch" forName="dot5" refType="userD"/>
                  <dgm:constr type="ctrX" for="ch" forName="dotArrow1" refType="w" fact="0.5234"/>
                  <dgm:constr type="ctrY" for="ch" forName="dotArrow1" refType="h" fact="0.0718"/>
                  <dgm:constr type="w" for="ch" forName="dotArrow1" refType="userD"/>
                  <dgm:constr type="h" for="ch" forName="dotArrow1" refType="userD"/>
                  <dgm:constr type="ctrX" for="ch" forName="dotArrow2" refType="w" fact="0.5512"/>
                  <dgm:constr type="ctrY" for="ch" forName="dotArrow2" refType="h" fact="0.0468"/>
                  <dgm:constr type="w" for="ch" forName="dotArrow2" refType="userD"/>
                  <dgm:constr type="h" for="ch" forName="dotArrow2" refType="userD"/>
                  <dgm:constr type="ctrX" for="ch" forName="dotArrow3" refType="w" fact="0.579"/>
                  <dgm:constr type="ctrY" for="ch" forName="dotArrow3" refType="h" fact="0.0218"/>
                  <dgm:constr type="w" for="ch" forName="dotArrow3" refType="userD"/>
                  <dgm:constr type="h" for="ch" forName="dotArrow3" refType="userD"/>
                  <dgm:constr type="ctrX" for="ch" forName="dotArrow4" refType="w" fact="0.6068"/>
                  <dgm:constr type="ctrY" for="ch" forName="dotArrow4" refType="h" fact="0.0468"/>
                  <dgm:constr type="w" for="ch" forName="dotArrow4" refType="userD"/>
                  <dgm:constr type="h" for="ch" forName="dotArrow4" refType="userD"/>
                  <dgm:constr type="ctrX" for="ch" forName="dotArrow5" refType="w" fact="0.6346"/>
                  <dgm:constr type="ctrY" for="ch" forName="dotArrow5" refType="h" fact="0.0718"/>
                  <dgm:constr type="w" for="ch" forName="dotArrow5" refType="userD"/>
                  <dgm:constr type="h" for="ch" forName="dotArrow5" refType="userD"/>
                  <dgm:constr type="ctrX" for="ch" forName="dotArrow6" refType="w" fact="0.579"/>
                  <dgm:constr type="ctrY" for="ch" forName="dotArrow6" refType="h" fact="0.0745"/>
                  <dgm:constr type="w" for="ch" forName="dotArrow6" refType="userD"/>
                  <dgm:constr type="h" for="ch" forName="dotArrow6" refType="userD"/>
                  <dgm:constr type="ctrX" for="ch" forName="dotArrow7" refType="w" fact="0.579"/>
                  <dgm:constr type="ctrY" for="ch" forName="dotArrow7" refType="h" fact="0.1273"/>
                  <dgm:constr type="w" for="ch" forName="dotArrow7" refType="userD"/>
                  <dgm:constr type="h" for="ch" forName="dotArrow7" refType="userD"/>
                  <dgm:constr type="l" for="ch" forName="parTx1" refType="w" fact="0.1837"/>
                  <dgm:constr type="t" for="ch" forName="parTx1" refType="h" fact="0.8551"/>
                  <dgm:constr type="w" for="ch" forName="parTx1" refType="w" fact="0.4314"/>
                  <dgm:constr type="h" for="ch" forName="parTx1" refType="h" fact="0.1638"/>
                  <dgm:constr type="ctrX" for="ch" forName="picture1" refType="w" fact="0.1641"/>
                  <dgm:constr type="ctrY" for="ch" forName="picture1" refType="h" fact="0.8361"/>
                  <dgm:constr type="w" for="ch" forName="picture1" refType="w" fact="0.2"/>
                  <dgm:constr type="h" for="ch" forName="picture1" refType="h" fact="0.2832"/>
                  <dgm:constr type="l" for="ch" forName="parTx2" refType="w" fact="0.4612"/>
                  <dgm:constr type="t" for="ch" forName="parTx2" refType="h" fact="0.6424"/>
                  <dgm:constr type="w" for="ch" forName="parTx2" refType="w" fact="0.4314"/>
                  <dgm:constr type="h" for="ch" forName="parTx2" refType="h" fact="0.1638"/>
                  <dgm:constr type="ctrX" for="ch" forName="picture2" refType="w" fact="0.4416"/>
                  <dgm:constr type="ctrY" for="ch" forName="picture2" refType="h" fact="0.6234"/>
                  <dgm:constr type="w" for="ch" forName="picture2" refType="w" fact="0.2"/>
                  <dgm:constr type="h" for="ch" forName="picture2" refType="h" fact="0.2832"/>
                  <dgm:constr type="l" for="ch" forName="parTx3" refType="w" fact="0.5886"/>
                  <dgm:constr type="t" for="ch" forName="parTx3" refType="h" fact="0.3198"/>
                  <dgm:constr type="w" for="ch" forName="parTx3" refType="w" fact="0.4314"/>
                  <dgm:constr type="h" for="ch" forName="parTx3" refType="h" fact="0.1638"/>
                  <dgm:constr type="ctrX" for="ch" forName="picture3" refType="w" fact="0.569"/>
                  <dgm:constr type="ctrY" for="ch" forName="picture3" refType="h" fact="0.3008"/>
                  <dgm:constr type="w" for="ch" forName="picture3" refType="w" fact="0.2"/>
                  <dgm:constr type="h" for="ch" forName="picture3" refType="h" fact="0.2832"/>
                </dgm:constrLst>
              </dgm:else>
            </dgm:choose>
          </dgm:if>
          <dgm:else name="Name28">
            <dgm:choose name="Name29">
              <dgm:if name="Name30" axis="des" func="maxDepth" op="gt" val="1">
                <dgm:alg type="composite">
                  <dgm:param type="ar" val="1.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userD" refType="w" fact="0.0162"/>
                  <dgm:constr type="ctrX" for="ch" forName="dot1" refType="w" fact="0.7019"/>
                  <dgm:constr type="ctrY" for="ch" forName="dot1" refType="h" fact="0.763"/>
                  <dgm:constr type="w" for="ch" forName="dot1" refType="userD"/>
                  <dgm:constr type="h" for="ch" forName="dot1" refType="userD"/>
                  <dgm:constr type="ctrX" for="ch" forName="dot2" refType="w" fact="0.7324"/>
                  <dgm:constr type="ctrY" for="ch" forName="dot2" refType="h" fact="0.7887"/>
                  <dgm:constr type="w" for="ch" forName="dot2" refType="userD"/>
                  <dgm:constr type="h" for="ch" forName="dot2" refType="userD"/>
                  <dgm:constr type="ctrX" for="ch" forName="dot3" refType="w" fact="0.7643"/>
                  <dgm:constr type="ctrY" for="ch" forName="dot3" refType="h" fact="0.809"/>
                  <dgm:constr type="w" for="ch" forName="dot3" refType="userD"/>
                  <dgm:constr type="h" for="ch" forName="dot3" refType="userD"/>
                  <dgm:constr type="ctrX" for="ch" forName="dot4" refType="w" fact="0.5555"/>
                  <dgm:constr type="ctrY" for="ch" forName="dot4" refType="h" fact="0.4655"/>
                  <dgm:constr type="w" for="ch" forName="dot4" refType="userD"/>
                  <dgm:constr type="h" for="ch" forName="dot4" refType="userD"/>
                  <dgm:constr type="ctrX" for="ch" forName="dot5" refType="w" fact="0.5677"/>
                  <dgm:constr type="ctrY" for="ch" forName="dot5" refType="h" fact="0.5178"/>
                  <dgm:constr type="w" for="ch" forName="dot5" refType="userD"/>
                  <dgm:constr type="h" for="ch" forName="dot5" refType="userD"/>
                  <dgm:constr type="ctrX" for="ch" forName="dotArrow1" refType="w" fact="0.5764"/>
                  <dgm:constr type="ctrY" for="ch" forName="dotArrow1" refType="h" fact="0.0718"/>
                  <dgm:constr type="w" for="ch" forName="dotArrow1" refType="userD"/>
                  <dgm:constr type="h" for="ch" forName="dotArrow1" refType="userD"/>
                  <dgm:constr type="ctrX" for="ch" forName="dotArrow2" refType="w" fact="0.554"/>
                  <dgm:constr type="ctrY" for="ch" forName="dotArrow2" refType="h" fact="0.0468"/>
                  <dgm:constr type="w" for="ch" forName="dotArrow2" refType="userD"/>
                  <dgm:constr type="h" for="ch" forName="dotArrow2" refType="userD"/>
                  <dgm:constr type="ctrX" for="ch" forName="dotArrow3" refType="w" fact="0.5315"/>
                  <dgm:constr type="ctrY" for="ch" forName="dotArrow3" refType="h" fact="0.0218"/>
                  <dgm:constr type="w" for="ch" forName="dotArrow3" refType="userD"/>
                  <dgm:constr type="h" for="ch" forName="dotArrow3" refType="userD"/>
                  <dgm:constr type="ctrX" for="ch" forName="dotArrow4" refType="w" fact="0.509"/>
                  <dgm:constr type="ctrY" for="ch" forName="dotArrow4" refType="h" fact="0.0468"/>
                  <dgm:constr type="w" for="ch" forName="dotArrow4" refType="userD"/>
                  <dgm:constr type="h" for="ch" forName="dotArrow4" refType="userD"/>
                  <dgm:constr type="ctrX" for="ch" forName="dotArrow5" refType="w" fact="0.4865"/>
                  <dgm:constr type="ctrY" for="ch" forName="dotArrow5" refType="h" fact="0.0718"/>
                  <dgm:constr type="w" for="ch" forName="dotArrow5" refType="userD"/>
                  <dgm:constr type="h" for="ch" forName="dotArrow5" refType="userD"/>
                  <dgm:constr type="ctrX" for="ch" forName="dotArrow6" refType="w" fact="0.5315"/>
                  <dgm:constr type="ctrY" for="ch" forName="dotArrow6" refType="h" fact="0.0745"/>
                  <dgm:constr type="w" for="ch" forName="dotArrow6" refType="userD"/>
                  <dgm:constr type="h" for="ch" forName="dotArrow6" refType="userD"/>
                  <dgm:constr type="ctrX" for="ch" forName="dotArrow7" refType="w" fact="0.5315"/>
                  <dgm:constr type="ctrY" for="ch" forName="dotArrow7" refType="h" fact="0.1273"/>
                  <dgm:constr type="w" for="ch" forName="dotArrow7" refType="userD"/>
                  <dgm:constr type="h" for="ch" forName="dotArrow7" refType="userD"/>
                  <dgm:constr type="r" for="ch" forName="parTx1" refType="w" fact="0.8513"/>
                  <dgm:constr type="t" for="ch" forName="parTx1" refType="h" fact="0.8596"/>
                  <dgm:constr type="w" for="ch" forName="parTx1" refType="w" fact="0.3491"/>
                  <dgm:constr type="h" for="ch" forName="parTx1" refType="h" fact="0.1638"/>
                  <dgm:constr type="ctrX" for="ch" forName="picture1" refType="w" fact="0.8672"/>
                  <dgm:constr type="ctrY" for="ch" forName="picture1" refType="h" fact="0.8361"/>
                  <dgm:constr type="w" for="ch" forName="picture1" refType="w" fact="0.1618"/>
                  <dgm:constr type="h" for="ch" forName="picture1" refType="h" fact="0.2832"/>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6268"/>
                  <dgm:constr type="t" for="ch" forName="parTx2" refType="h" fact="0.6469"/>
                  <dgm:constr type="w" for="ch" forName="parTx2" refType="w" fact="0.3491"/>
                  <dgm:constr type="h" for="ch" forName="parTx2" refType="h" fact="0.1638"/>
                  <dgm:constr type="ctrX" for="ch" forName="picture2" refType="w" fact="0.6427"/>
                  <dgm:constr type="ctrY" for="ch" forName="picture2" refType="h" fact="0.6234"/>
                  <dgm:constr type="w" for="ch" forName="picture2" refType="w" fact="0.1618"/>
                  <dgm:constr type="h" for="ch" forName="picture2" refType="h" fact="0.2832"/>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5237"/>
                  <dgm:constr type="t" for="ch" forName="parTx3" refType="h" fact="0.3243"/>
                  <dgm:constr type="w" for="ch" forName="parTx3" refType="w" fact="0.3491"/>
                  <dgm:constr type="h" for="ch" forName="parTx3" refType="h" fact="0.1638"/>
                  <dgm:constr type="ctrX" for="ch" forName="picture3" refType="w" fact="0.5396"/>
                  <dgm:constr type="ctrY" for="ch" forName="picture3" refType="h" fact="0.3008"/>
                  <dgm:constr type="w" for="ch" forName="picture3" refType="w" fact="0.1618"/>
                  <dgm:constr type="h" for="ch" forName="picture3" refType="h" fact="0.2832"/>
                  <dgm:constr type="r" for="ch" forName="desTx3" refType="l" refFor="ch" refForName="parTx3"/>
                  <dgm:constr type="l" for="ch" forName="desTx3"/>
                  <dgm:constr type="t" for="ch" forName="desTx3" refType="t" refFor="ch" refForName="parTx3"/>
                  <dgm:constr type="h" for="ch" forName="desTx3" refType="h" refFor="ch" refForName="parTx3"/>
                </dgm:constrLst>
              </dgm:if>
              <dgm:else name="Name31">
                <dgm:alg type="composite">
                  <dgm:param type="ar" val="1.416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userD" refType="w" fact="0.02"/>
                  <dgm:constr type="ctrX" for="ch" forName="dot1" refType="w" fact="0.6316"/>
                  <dgm:constr type="ctrY" for="ch" forName="dot1" refType="h" fact="0.763"/>
                  <dgm:constr type="w" for="ch" forName="dot1" refType="userD"/>
                  <dgm:constr type="h" for="ch" forName="dot1" refType="userD"/>
                  <dgm:constr type="ctrX" for="ch" forName="dot2" refType="w" fact="0.6693"/>
                  <dgm:constr type="ctrY" for="ch" forName="dot2" refType="h" fact="0.7887"/>
                  <dgm:constr type="w" for="ch" forName="dot2" refType="userD"/>
                  <dgm:constr type="h" for="ch" forName="dot2" refType="userD"/>
                  <dgm:constr type="ctrX" for="ch" forName="dot3" refType="w" fact="0.7088"/>
                  <dgm:constr type="ctrY" for="ch" forName="dot3" refType="h" fact="0.809"/>
                  <dgm:constr type="w" for="ch" forName="dot3" refType="userD"/>
                  <dgm:constr type="h" for="ch" forName="dot3" refType="userD"/>
                  <dgm:constr type="ctrX" for="ch" forName="dot4" refType="w" fact="0.4506"/>
                  <dgm:constr type="ctrY" for="ch" forName="dot4" refType="h" fact="0.4655"/>
                  <dgm:constr type="w" for="ch" forName="dot4" refType="userD"/>
                  <dgm:constr type="h" for="ch" forName="dot4" refType="userD"/>
                  <dgm:constr type="ctrX" for="ch" forName="dot5" refType="w" fact="0.4658"/>
                  <dgm:constr type="ctrY" for="ch" forName="dot5" refType="h" fact="0.5178"/>
                  <dgm:constr type="w" for="ch" forName="dot5" refType="userD"/>
                  <dgm:constr type="h" for="ch" forName="dot5" refType="userD"/>
                  <dgm:constr type="ctrX" for="ch" forName="dotArrow1" refType="w" fact="0.4766"/>
                  <dgm:constr type="ctrY" for="ch" forName="dotArrow1" refType="h" fact="0.0718"/>
                  <dgm:constr type="w" for="ch" forName="dotArrow1" refType="userD"/>
                  <dgm:constr type="h" for="ch" forName="dotArrow1" refType="userD"/>
                  <dgm:constr type="ctrX" for="ch" forName="dotArrow2" refType="w" fact="0.4488"/>
                  <dgm:constr type="ctrY" for="ch" forName="dotArrow2" refType="h" fact="0.0468"/>
                  <dgm:constr type="w" for="ch" forName="dotArrow2" refType="userD"/>
                  <dgm:constr type="h" for="ch" forName="dotArrow2" refType="userD"/>
                  <dgm:constr type="ctrX" for="ch" forName="dotArrow3" refType="w" fact="0.421"/>
                  <dgm:constr type="ctrY" for="ch" forName="dotArrow3" refType="h" fact="0.0218"/>
                  <dgm:constr type="w" for="ch" forName="dotArrow3" refType="userD"/>
                  <dgm:constr type="h" for="ch" forName="dotArrow3" refType="userD"/>
                  <dgm:constr type="ctrX" for="ch" forName="dotArrow4" refType="w" fact="0.3932"/>
                  <dgm:constr type="ctrY" for="ch" forName="dotArrow4" refType="h" fact="0.0468"/>
                  <dgm:constr type="w" for="ch" forName="dotArrow4" refType="userD"/>
                  <dgm:constr type="h" for="ch" forName="dotArrow4" refType="userD"/>
                  <dgm:constr type="ctrX" for="ch" forName="dotArrow5" refType="w" fact="0.3654"/>
                  <dgm:constr type="ctrY" for="ch" forName="dotArrow5" refType="h" fact="0.0718"/>
                  <dgm:constr type="w" for="ch" forName="dotArrow5" refType="userD"/>
                  <dgm:constr type="h" for="ch" forName="dotArrow5" refType="userD"/>
                  <dgm:constr type="ctrX" for="ch" forName="dotArrow6" refType="w" fact="0.421"/>
                  <dgm:constr type="ctrY" for="ch" forName="dotArrow6" refType="h" fact="0.0745"/>
                  <dgm:constr type="w" for="ch" forName="dotArrow6" refType="userD"/>
                  <dgm:constr type="h" for="ch" forName="dotArrow6" refType="userD"/>
                  <dgm:constr type="ctrX" for="ch" forName="dotArrow7" refType="w" fact="0.421"/>
                  <dgm:constr type="ctrY" for="ch" forName="dotArrow7" refType="h" fact="0.1273"/>
                  <dgm:constr type="w" for="ch" forName="dotArrow7" refType="userD"/>
                  <dgm:constr type="h" for="ch" forName="dotArrow7" refType="userD"/>
                  <dgm:constr type="r" for="ch" forName="parTx1" refType="w" fact="0.8163"/>
                  <dgm:constr type="t" for="ch" forName="parTx1" refType="h" fact="0.8551"/>
                  <dgm:constr type="w" for="ch" forName="parTx1" refType="w" fact="0.4314"/>
                  <dgm:constr type="h" for="ch" forName="parTx1" refType="h" fact="0.1638"/>
                  <dgm:constr type="ctrX" for="ch" forName="picture1" refType="w" fact="0.8359"/>
                  <dgm:constr type="ctrY" for="ch" forName="picture1" refType="h" fact="0.8361"/>
                  <dgm:constr type="w" for="ch" forName="picture1" refType="w" fact="0.2"/>
                  <dgm:constr type="h" for="ch" forName="picture1" refType="h" fact="0.2832"/>
                  <dgm:constr type="r" for="ch" forName="parTx2" refType="w" fact="0.5388"/>
                  <dgm:constr type="t" for="ch" forName="parTx2" refType="h" fact="0.6424"/>
                  <dgm:constr type="w" for="ch" forName="parTx2" refType="w" fact="0.4314"/>
                  <dgm:constr type="h" for="ch" forName="parTx2" refType="h" fact="0.1638"/>
                  <dgm:constr type="ctrX" for="ch" forName="picture2" refType="w" fact="0.5584"/>
                  <dgm:constr type="ctrY" for="ch" forName="picture2" refType="h" fact="0.6234"/>
                  <dgm:constr type="w" for="ch" forName="picture2" refType="w" fact="0.2"/>
                  <dgm:constr type="h" for="ch" forName="picture2" refType="h" fact="0.2832"/>
                  <dgm:constr type="r" for="ch" forName="parTx3" refType="w" fact="0.4114"/>
                  <dgm:constr type="t" for="ch" forName="parTx3" refType="h" fact="0.3198"/>
                  <dgm:constr type="w" for="ch" forName="parTx3" refType="w" fact="0.4314"/>
                  <dgm:constr type="h" for="ch" forName="parTx3" refType="h" fact="0.1638"/>
                  <dgm:constr type="ctrX" for="ch" forName="picture3" refType="w" fact="0.431"/>
                  <dgm:constr type="ctrY" for="ch" forName="picture3" refType="h" fact="0.3008"/>
                  <dgm:constr type="w" for="ch" forName="picture3" refType="w" fact="0.2"/>
                  <dgm:constr type="h" for="ch" forName="picture3" refType="h" fact="0.2832"/>
                </dgm:constrLst>
              </dgm:else>
            </dgm:choose>
          </dgm:else>
        </dgm:choose>
      </dgm:if>
      <dgm:if name="Name32" axis="ch" ptType="node" func="cnt" op="equ" val="4">
        <dgm:choose name="Name33">
          <dgm:if name="Name34" func="var" arg="dir" op="equ" val="norm">
            <dgm:choose name="Name35">
              <dgm:if name="Name36" axis="des" func="maxDepth" op="gt" val="1">
                <dgm:alg type="composite">
                  <dgm:param type="ar" val="1.5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userD" refType="w" fact="0.0136"/>
                  <dgm:constr type="ctrX" for="ch" forName="dot1" refType="w" fact="0.3253"/>
                  <dgm:constr type="ctrY" for="ch" forName="dot1" refType="h" fact="0.8215"/>
                  <dgm:constr type="w" for="ch" forName="dot1" refType="userD"/>
                  <dgm:constr type="h" for="ch" forName="dot1" refType="userD"/>
                  <dgm:constr type="ctrX" for="ch" forName="dot2" refType="w" fact="0.2949"/>
                  <dgm:constr type="ctrY" for="ch" forName="dot2" refType="h" fact="0.843"/>
                  <dgm:constr type="w" for="ch" forName="dot2" refType="userD"/>
                  <dgm:constr type="h" for="ch" forName="dot2" refType="userD"/>
                  <dgm:constr type="ctrX" for="ch" forName="dot3" refType="w" fact="0.2635"/>
                  <dgm:constr type="ctrY" for="ch" forName="dot3" refType="h" fact="0.8607"/>
                  <dgm:constr type="w" for="ch" forName="dot3" refType="userD"/>
                  <dgm:constr type="h" for="ch" forName="dot3" refType="userD"/>
                  <dgm:constr type="ctrX" for="ch" forName="dot4" refType="w" fact="0.2313"/>
                  <dgm:constr type="ctrY" for="ch" forName="dot4" refType="h" fact="0.8745"/>
                  <dgm:constr type="w" for="ch" forName="dot4" refType="userD"/>
                  <dgm:constr type="h" for="ch" forName="dot4" refType="userD"/>
                  <dgm:constr type="ctrX" for="ch" forName="dot5" refType="w" fact="0.4675"/>
                  <dgm:constr type="ctrY" for="ch" forName="dot5" refType="h" fact="0.6419"/>
                  <dgm:constr type="w" for="ch" forName="dot5" refType="userD"/>
                  <dgm:constr type="h" for="ch" forName="dot5" refType="userD"/>
                  <dgm:constr type="ctrX" for="ch" forName="dot6" refType="w" fact="0.5486"/>
                  <dgm:constr type="ctrY" for="ch" forName="dot6" refType="h" fact="0.3784"/>
                  <dgm:constr type="w" for="ch" forName="dot6" refType="userD"/>
                  <dgm:constr type="h" for="ch" forName="dot6" refType="userD"/>
                  <dgm:constr type="ctrX" for="ch" forName="dotArrow1" refType="w" fact="0.5267"/>
                  <dgm:constr type="ctrY" for="ch" forName="dotArrow1" refType="h" fact="0.0496"/>
                  <dgm:constr type="w" for="ch" forName="dotArrow1" refType="userD"/>
                  <dgm:constr type="h" for="ch" forName="dotArrow1" refType="userD"/>
                  <dgm:constr type="ctrX" for="ch" forName="dotArrow2" refType="w" fact="0.5462"/>
                  <dgm:constr type="ctrY" for="ch" forName="dotArrow2" refType="h" fact="0.0282"/>
                  <dgm:constr type="w" for="ch" forName="dotArrow2" refType="userD"/>
                  <dgm:constr type="h" for="ch" forName="dotArrow2" refType="userD"/>
                  <dgm:constr type="ctrX" for="ch" forName="dotArrow3" refType="w" fact="0.5657"/>
                  <dgm:constr type="ctrY" for="ch" forName="dotArrow3" refType="h" fact="0.0068"/>
                  <dgm:constr type="w" for="ch" forName="dotArrow3" refType="userD"/>
                  <dgm:constr type="h" for="ch" forName="dotArrow3" refType="userD"/>
                  <dgm:constr type="ctrX" for="ch" forName="dotArrow4" refType="w" fact="0.5851"/>
                  <dgm:constr type="ctrY" for="ch" forName="dotArrow4" refType="h" fact="0.0282"/>
                  <dgm:constr type="w" for="ch" forName="dotArrow4" refType="userD"/>
                  <dgm:constr type="h" for="ch" forName="dotArrow4" refType="userD"/>
                  <dgm:constr type="ctrX" for="ch" forName="dotArrow5" refType="w" fact="0.6046"/>
                  <dgm:constr type="ctrY" for="ch" forName="dotArrow5" refType="h" fact="0.0496"/>
                  <dgm:constr type="w" for="ch" forName="dotArrow5" refType="userD"/>
                  <dgm:constr type="h" for="ch" forName="dotArrow5" refType="userD"/>
                  <dgm:constr type="ctrX" for="ch" forName="dotArrow6" refType="w" fact="0.5657"/>
                  <dgm:constr type="ctrY" for="ch" forName="dotArrow6" refType="h" fact="0.052"/>
                  <dgm:constr type="w" for="ch" forName="dotArrow6" refType="userD"/>
                  <dgm:constr type="h" for="ch" forName="dotArrow6" refType="userD"/>
                  <dgm:constr type="ctrX" for="ch" forName="dotArrow7" refType="w" fact="0.5657"/>
                  <dgm:constr type="ctrY" for="ch" forName="dotArrow7" refType="h" fact="0.0972"/>
                  <dgm:constr type="w" for="ch" forName="dotArrow7" refType="userD"/>
                  <dgm:constr type="h" for="ch" forName="dotArrow7" refType="userD"/>
                  <dgm:constr type="l" for="ch" forName="parTx1" refType="w" fact="0.1466"/>
                  <dgm:constr type="t" for="ch" forName="parTx1" refType="h" fact="0.9095"/>
                  <dgm:constr type="w" for="ch" forName="parTx1" refType="w" fact="0.294"/>
                  <dgm:constr type="h" for="ch" forName="parTx1" refType="h" fact="0.1222"/>
                  <dgm:constr type="ctrX" for="ch" forName="picture1" refType="w" fact="0.1333"/>
                  <dgm:constr type="ctrY" for="ch" forName="picture1" refType="h" fact="0.8922"/>
                  <dgm:constr type="w" for="ch" forName="picture1" refType="w" fact="0.1363"/>
                  <dgm:constr type="h" for="ch" forName="picture1" refType="h" fact="0.2113"/>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4105"/>
                  <dgm:constr type="t" for="ch" forName="parTx2" refType="h" fact="0.762"/>
                  <dgm:constr type="w" for="ch" forName="parTx2" refType="w" fact="0.294"/>
                  <dgm:constr type="h" for="ch" forName="parTx2" refType="h" fact="0.1222"/>
                  <dgm:constr type="ctrX" for="ch" forName="picture2" refType="w" fact="0.3972"/>
                  <dgm:constr type="ctrY" for="ch" forName="picture2" refType="h" fact="0.7447"/>
                  <dgm:constr type="w" for="ch" forName="picture2" refType="w" fact="0.1363"/>
                  <dgm:constr type="h" for="ch" forName="picture2" refType="h" fact="0.2113"/>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229"/>
                  <dgm:constr type="t" for="ch" forName="parTx3" refType="h" fact="0.5294"/>
                  <dgm:constr type="w" for="ch" forName="parTx3" refType="w" fact="0.294"/>
                  <dgm:constr type="h" for="ch" forName="parTx3" refType="h" fact="0.1222"/>
                  <dgm:constr type="ctrX" for="ch" forName="picture3" refType="w" fact="0.5095"/>
                  <dgm:constr type="ctrY" for="ch" forName="picture3" refType="h" fact="0.5121"/>
                  <dgm:constr type="w" for="ch" forName="picture3" refType="w" fact="0.1363"/>
                  <dgm:constr type="h" for="ch" forName="picture3" refType="h" fact="0.2113"/>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5722"/>
                  <dgm:constr type="t" for="ch" forName="parTx4" refType="h" fact="0.2523"/>
                  <dgm:constr type="w" for="ch" forName="parTx4" refType="w" fact="0.294"/>
                  <dgm:constr type="h" for="ch" forName="parTx4" refType="h" fact="0.1222"/>
                  <dgm:constr type="ctrX" for="ch" forName="picture4" refType="w" fact="0.5588"/>
                  <dgm:constr type="ctrY" for="ch" forName="picture4" refType="h" fact="0.235"/>
                  <dgm:constr type="w" for="ch" forName="picture4" refType="w" fact="0.1363"/>
                  <dgm:constr type="h" for="ch" forName="picture4" refType="h" fact="0.2113"/>
                  <dgm:constr type="l" for="ch" forName="desTx4" refType="r" refFor="ch" refForName="parTx4"/>
                  <dgm:constr type="r" for="ch" forName="desTx4" refType="w"/>
                  <dgm:constr type="t" for="ch" forName="desTx4" refType="t" refFor="ch" refForName="parTx4"/>
                  <dgm:constr type="h" for="ch" forName="desTx4" refType="h" refFor="ch" refForName="parTx4"/>
                </dgm:constrLst>
              </dgm:if>
              <dgm:else name="Name37">
                <dgm:alg type="composite">
                  <dgm:param type="ar" val="1.26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userD" refType="w" fact="0.0167"/>
                  <dgm:constr type="ctrX" for="ch" forName="dot1" refType="w" fact="0.3978"/>
                  <dgm:constr type="ctrY" for="ch" forName="dot1" refType="h" fact="0.8215"/>
                  <dgm:constr type="w" for="ch" forName="dot1" refType="userD"/>
                  <dgm:constr type="h" for="ch" forName="dot1" refType="userD"/>
                  <dgm:constr type="ctrX" for="ch" forName="dot2" refType="w" fact="0.3606"/>
                  <dgm:constr type="ctrY" for="ch" forName="dot2" refType="h" fact="0.843"/>
                  <dgm:constr type="w" for="ch" forName="dot2" refType="userD"/>
                  <dgm:constr type="h" for="ch" forName="dot2" refType="userD"/>
                  <dgm:constr type="ctrX" for="ch" forName="dot3" refType="w" fact="0.3223"/>
                  <dgm:constr type="ctrY" for="ch" forName="dot3" refType="h" fact="0.8607"/>
                  <dgm:constr type="w" for="ch" forName="dot3" refType="userD"/>
                  <dgm:constr type="h" for="ch" forName="dot3" refType="userD"/>
                  <dgm:constr type="ctrX" for="ch" forName="dot4" refType="w" fact="0.2829"/>
                  <dgm:constr type="ctrY" for="ch" forName="dot4" refType="h" fact="0.8745"/>
                  <dgm:constr type="w" for="ch" forName="dot4" refType="userD"/>
                  <dgm:constr type="h" for="ch" forName="dot4" refType="userD"/>
                  <dgm:constr type="ctrX" for="ch" forName="dot5" refType="w" fact="0.5717"/>
                  <dgm:constr type="ctrY" for="ch" forName="dot5" refType="h" fact="0.6419"/>
                  <dgm:constr type="w" for="ch" forName="dot5" refType="userD"/>
                  <dgm:constr type="h" for="ch" forName="dot5" refType="userD"/>
                  <dgm:constr type="ctrX" for="ch" forName="dot6" refType="w" fact="0.6709"/>
                  <dgm:constr type="ctrY" for="ch" forName="dot6" refType="h" fact="0.3784"/>
                  <dgm:constr type="w" for="ch" forName="dot6" refType="userD"/>
                  <dgm:constr type="h" for="ch" forName="dot6" refType="userD"/>
                  <dgm:constr type="ctrX" for="ch" forName="dotArrow1" refType="w" fact="0.6441"/>
                  <dgm:constr type="ctrY" for="ch" forName="dotArrow1" refType="h" fact="0.0496"/>
                  <dgm:constr type="w" for="ch" forName="dotArrow1" refType="userD"/>
                  <dgm:constr type="h" for="ch" forName="dotArrow1" refType="userD"/>
                  <dgm:constr type="ctrX" for="ch" forName="dotArrow2" refType="w" fact="0.6679"/>
                  <dgm:constr type="ctrY" for="ch" forName="dotArrow2" refType="h" fact="0.0282"/>
                  <dgm:constr type="w" for="ch" forName="dotArrow2" refType="userD"/>
                  <dgm:constr type="h" for="ch" forName="dotArrow2" refType="userD"/>
                  <dgm:constr type="ctrX" for="ch" forName="dotArrow3" refType="w" fact="0.6917"/>
                  <dgm:constr type="ctrY" for="ch" forName="dotArrow3" refType="h" fact="0.0068"/>
                  <dgm:constr type="w" for="ch" forName="dotArrow3" refType="userD"/>
                  <dgm:constr type="h" for="ch" forName="dotArrow3" refType="userD"/>
                  <dgm:constr type="ctrX" for="ch" forName="dotArrow4" refType="w" fact="0.7155"/>
                  <dgm:constr type="ctrY" for="ch" forName="dotArrow4" refType="h" fact="0.0282"/>
                  <dgm:constr type="w" for="ch" forName="dotArrow4" refType="userD"/>
                  <dgm:constr type="h" for="ch" forName="dotArrow4" refType="userD"/>
                  <dgm:constr type="ctrX" for="ch" forName="dotArrow5" refType="w" fact="0.7394"/>
                  <dgm:constr type="ctrY" for="ch" forName="dotArrow5" refType="h" fact="0.0496"/>
                  <dgm:constr type="w" for="ch" forName="dotArrow5" refType="userD"/>
                  <dgm:constr type="h" for="ch" forName="dotArrow5" refType="userD"/>
                  <dgm:constr type="ctrX" for="ch" forName="dotArrow6" refType="w" fact="0.6917"/>
                  <dgm:constr type="ctrY" for="ch" forName="dotArrow6" refType="h" fact="0.052"/>
                  <dgm:constr type="w" for="ch" forName="dotArrow6" refType="userD"/>
                  <dgm:constr type="h" for="ch" forName="dotArrow6" refType="userD"/>
                  <dgm:constr type="ctrX" for="ch" forName="dotArrow7" refType="w" fact="0.6917"/>
                  <dgm:constr type="ctrY" for="ch" forName="dotArrow7" refType="h" fact="0.0972"/>
                  <dgm:constr type="w" for="ch" forName="dotArrow7" refType="userD"/>
                  <dgm:constr type="h" for="ch" forName="dotArrow7" refType="userD"/>
                  <dgm:constr type="l" for="ch" forName="parTx1" refType="w" fact="0.1793"/>
                  <dgm:constr type="t" for="ch" forName="parTx1" refType="h" fact="0.9064"/>
                  <dgm:constr type="w" for="ch" forName="parTx1" refType="w" fact="0.3595"/>
                  <dgm:constr type="h" for="ch" forName="parTx1" refType="h" fact="0.1222"/>
                  <dgm:constr type="ctrX" for="ch" forName="picture1" refType="w" fact="0.163"/>
                  <dgm:constr type="ctrY" for="ch" forName="picture1" refType="h" fact="0.8922"/>
                  <dgm:constr type="w" for="ch" forName="picture1" refType="w" fact="0.1667"/>
                  <dgm:constr type="h" for="ch" forName="picture1" refType="h" fact="0.2113"/>
                  <dgm:constr type="l" for="ch" forName="parTx2" refType="w" fact="0.502"/>
                  <dgm:constr type="t" for="ch" forName="parTx2" refType="h" fact="0.7589"/>
                  <dgm:constr type="w" for="ch" forName="parTx2" refType="w" fact="0.3595"/>
                  <dgm:constr type="h" for="ch" forName="parTx2" refType="h" fact="0.1222"/>
                  <dgm:constr type="ctrX" for="ch" forName="picture2" refType="w" fact="0.4857"/>
                  <dgm:constr type="ctrY" for="ch" forName="picture2" refType="h" fact="0.7447"/>
                  <dgm:constr type="w" for="ch" forName="picture2" refType="w" fact="0.1667"/>
                  <dgm:constr type="h" for="ch" forName="picture2" refType="h" fact="0.2113"/>
                  <dgm:constr type="l" for="ch" forName="parTx3" refType="w" fact="0.6394"/>
                  <dgm:constr type="t" for="ch" forName="parTx3" refType="h" fact="0.5263"/>
                  <dgm:constr type="w" for="ch" forName="parTx3" refType="w" fact="0.3595"/>
                  <dgm:constr type="h" for="ch" forName="parTx3" refType="h" fact="0.1222"/>
                  <dgm:constr type="ctrX" for="ch" forName="picture3" refType="w" fact="0.6231"/>
                  <dgm:constr type="ctrY" for="ch" forName="picture3" refType="h" fact="0.5121"/>
                  <dgm:constr type="w" for="ch" forName="picture3" refType="w" fact="0.1667"/>
                  <dgm:constr type="h" for="ch" forName="picture3" refType="h" fact="0.2113"/>
                  <dgm:constr type="l" for="ch" forName="parTx4" refType="w" fact="0.6997"/>
                  <dgm:constr type="t" for="ch" forName="parTx4" refType="h" fact="0.2492"/>
                  <dgm:constr type="w" for="ch" forName="parTx4" refType="w" fact="0.3595"/>
                  <dgm:constr type="h" for="ch" forName="parTx4" refType="h" fact="0.1222"/>
                  <dgm:constr type="ctrX" for="ch" forName="picture4" refType="w" fact="0.6834"/>
                  <dgm:constr type="ctrY" for="ch" forName="picture4" refType="h" fact="0.235"/>
                  <dgm:constr type="w" for="ch" forName="picture4" refType="w" fact="0.1667"/>
                  <dgm:constr type="h" for="ch" forName="picture4" refType="h" fact="0.2113"/>
                </dgm:constrLst>
              </dgm:else>
            </dgm:choose>
          </dgm:if>
          <dgm:else name="Name38">
            <dgm:choose name="Name39">
              <dgm:if name="Name40" axis="des" func="maxDepth" op="gt" val="1">
                <dgm:alg type="composite">
                  <dgm:param type="ar" val="1.5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userD" refType="w" fact="0.0136"/>
                  <dgm:constr type="ctrX" for="ch" forName="dot1" refType="w" fact="0.6747"/>
                  <dgm:constr type="ctrY" for="ch" forName="dot1" refType="h" fact="0.8215"/>
                  <dgm:constr type="w" for="ch" forName="dot1" refType="userD"/>
                  <dgm:constr type="h" for="ch" forName="dot1" refType="userD"/>
                  <dgm:constr type="ctrX" for="ch" forName="dot2" refType="w" fact="0.7051"/>
                  <dgm:constr type="ctrY" for="ch" forName="dot2" refType="h" fact="0.843"/>
                  <dgm:constr type="w" for="ch" forName="dot2" refType="userD"/>
                  <dgm:constr type="h" for="ch" forName="dot2" refType="userD"/>
                  <dgm:constr type="ctrX" for="ch" forName="dot3" refType="w" fact="0.7365"/>
                  <dgm:constr type="ctrY" for="ch" forName="dot3" refType="h" fact="0.8607"/>
                  <dgm:constr type="w" for="ch" forName="dot3" refType="userD"/>
                  <dgm:constr type="h" for="ch" forName="dot3" refType="userD"/>
                  <dgm:constr type="ctrX" for="ch" forName="dot4" refType="w" fact="0.7687"/>
                  <dgm:constr type="ctrY" for="ch" forName="dot4" refType="h" fact="0.8745"/>
                  <dgm:constr type="w" for="ch" forName="dot4" refType="userD"/>
                  <dgm:constr type="h" for="ch" forName="dot4" refType="userD"/>
                  <dgm:constr type="ctrX" for="ch" forName="dot5" refType="w" fact="0.5325"/>
                  <dgm:constr type="ctrY" for="ch" forName="dot5" refType="h" fact="0.6419"/>
                  <dgm:constr type="w" for="ch" forName="dot5" refType="userD"/>
                  <dgm:constr type="h" for="ch" forName="dot5" refType="userD"/>
                  <dgm:constr type="ctrX" for="ch" forName="dot6" refType="w" fact="0.4514"/>
                  <dgm:constr type="ctrY" for="ch" forName="dot6" refType="h" fact="0.3784"/>
                  <dgm:constr type="w" for="ch" forName="dot6" refType="userD"/>
                  <dgm:constr type="h" for="ch" forName="dot6" refType="userD"/>
                  <dgm:constr type="ctrX" for="ch" forName="dotArrow1" refType="w" fact="0.4733"/>
                  <dgm:constr type="ctrY" for="ch" forName="dotArrow1" refType="h" fact="0.0496"/>
                  <dgm:constr type="w" for="ch" forName="dotArrow1" refType="userD"/>
                  <dgm:constr type="h" for="ch" forName="dotArrow1" refType="userD"/>
                  <dgm:constr type="ctrX" for="ch" forName="dotArrow2" refType="w" fact="0.4538"/>
                  <dgm:constr type="ctrY" for="ch" forName="dotArrow2" refType="h" fact="0.0282"/>
                  <dgm:constr type="w" for="ch" forName="dotArrow2" refType="userD"/>
                  <dgm:constr type="h" for="ch" forName="dotArrow2" refType="userD"/>
                  <dgm:constr type="ctrX" for="ch" forName="dotArrow3" refType="w" fact="0.4343"/>
                  <dgm:constr type="ctrY" for="ch" forName="dotArrow3" refType="h" fact="0.0068"/>
                  <dgm:constr type="w" for="ch" forName="dotArrow3" refType="userD"/>
                  <dgm:constr type="h" for="ch" forName="dotArrow3" refType="userD"/>
                  <dgm:constr type="ctrX" for="ch" forName="dotArrow4" refType="w" fact="0.4149"/>
                  <dgm:constr type="ctrY" for="ch" forName="dotArrow4" refType="h" fact="0.0282"/>
                  <dgm:constr type="w" for="ch" forName="dotArrow4" refType="userD"/>
                  <dgm:constr type="h" for="ch" forName="dotArrow4" refType="userD"/>
                  <dgm:constr type="ctrX" for="ch" forName="dotArrow5" refType="w" fact="0.3954"/>
                  <dgm:constr type="ctrY" for="ch" forName="dotArrow5" refType="h" fact="0.0496"/>
                  <dgm:constr type="w" for="ch" forName="dotArrow5" refType="userD"/>
                  <dgm:constr type="h" for="ch" forName="dotArrow5" refType="userD"/>
                  <dgm:constr type="ctrX" for="ch" forName="dotArrow6" refType="w" fact="0.4343"/>
                  <dgm:constr type="ctrY" for="ch" forName="dotArrow6" refType="h" fact="0.052"/>
                  <dgm:constr type="w" for="ch" forName="dotArrow6" refType="userD"/>
                  <dgm:constr type="h" for="ch" forName="dotArrow6" refType="userD"/>
                  <dgm:constr type="ctrX" for="ch" forName="dotArrow7" refType="w" fact="0.4343"/>
                  <dgm:constr type="ctrY" for="ch" forName="dotArrow7" refType="h" fact="0.0972"/>
                  <dgm:constr type="w" for="ch" forName="dotArrow7" refType="userD"/>
                  <dgm:constr type="h" for="ch" forName="dotArrow7" refType="userD"/>
                  <dgm:constr type="r" for="ch" forName="parTx1" refType="w" fact="0.8534"/>
                  <dgm:constr type="t" for="ch" forName="parTx1" refType="h" fact="0.9095"/>
                  <dgm:constr type="w" for="ch" forName="parTx1" refType="w" fact="0.294"/>
                  <dgm:constr type="h" for="ch" forName="parTx1" refType="h" fact="0.1222"/>
                  <dgm:constr type="ctrX" for="ch" forName="picture1" refType="w" fact="0.8667"/>
                  <dgm:constr type="ctrY" for="ch" forName="picture1" refType="h" fact="0.8922"/>
                  <dgm:constr type="w" for="ch" forName="picture1" refType="w" fact="0.1363"/>
                  <dgm:constr type="h" for="ch" forName="picture1" refType="h" fact="0.2113"/>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5895"/>
                  <dgm:constr type="t" for="ch" forName="parTx2" refType="h" fact="0.762"/>
                  <dgm:constr type="w" for="ch" forName="parTx2" refType="w" fact="0.294"/>
                  <dgm:constr type="h" for="ch" forName="parTx2" refType="h" fact="0.1222"/>
                  <dgm:constr type="ctrX" for="ch" forName="picture2" refType="w" fact="0.6028"/>
                  <dgm:constr type="ctrY" for="ch" forName="picture2" refType="h" fact="0.7447"/>
                  <dgm:constr type="w" for="ch" forName="picture2" refType="w" fact="0.1363"/>
                  <dgm:constr type="h" for="ch" forName="picture2" refType="h" fact="0.2113"/>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771"/>
                  <dgm:constr type="t" for="ch" forName="parTx3" refType="h" fact="0.5294"/>
                  <dgm:constr type="w" for="ch" forName="parTx3" refType="w" fact="0.294"/>
                  <dgm:constr type="h" for="ch" forName="parTx3" refType="h" fact="0.1222"/>
                  <dgm:constr type="ctrX" for="ch" forName="picture3" refType="w" fact="0.4905"/>
                  <dgm:constr type="ctrY" for="ch" forName="picture3" refType="h" fact="0.5121"/>
                  <dgm:constr type="w" for="ch" forName="picture3" refType="w" fact="0.1363"/>
                  <dgm:constr type="h" for="ch" forName="picture3" refType="h" fact="0.2113"/>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4278"/>
                  <dgm:constr type="t" for="ch" forName="parTx4" refType="h" fact="0.2523"/>
                  <dgm:constr type="w" for="ch" forName="parTx4" refType="w" fact="0.294"/>
                  <dgm:constr type="h" for="ch" forName="parTx4" refType="h" fact="0.1222"/>
                  <dgm:constr type="ctrX" for="ch" forName="picture4" refType="w" fact="0.4412"/>
                  <dgm:constr type="ctrY" for="ch" forName="picture4" refType="h" fact="0.235"/>
                  <dgm:constr type="w" for="ch" forName="picture4" refType="w" fact="0.1363"/>
                  <dgm:constr type="h" for="ch" forName="picture4" refType="h" fact="0.2113"/>
                  <dgm:constr type="r" for="ch" forName="desTx4" refType="l" refFor="ch" refForName="parTx4"/>
                  <dgm:constr type="l" for="ch" forName="desTx4"/>
                  <dgm:constr type="t" for="ch" forName="desTx4" refType="t" refFor="ch" refForName="parTx4"/>
                  <dgm:constr type="h" for="ch" forName="desTx4" refType="h" refFor="ch" refForName="parTx4"/>
                </dgm:constrLst>
              </dgm:if>
              <dgm:else name="Name41">
                <dgm:alg type="composite">
                  <dgm:param type="ar" val="1.26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userD" refType="w" fact="0.0167"/>
                  <dgm:constr type="ctrX" for="ch" forName="dot1" refType="w" fact="0.6022"/>
                  <dgm:constr type="ctrY" for="ch" forName="dot1" refType="h" fact="0.8215"/>
                  <dgm:constr type="w" for="ch" forName="dot1" refType="userD"/>
                  <dgm:constr type="h" for="ch" forName="dot1" refType="userD"/>
                  <dgm:constr type="ctrX" for="ch" forName="dot2" refType="w" fact="0.6394"/>
                  <dgm:constr type="ctrY" for="ch" forName="dot2" refType="h" fact="0.843"/>
                  <dgm:constr type="w" for="ch" forName="dot2" refType="userD"/>
                  <dgm:constr type="h" for="ch" forName="dot2" refType="userD"/>
                  <dgm:constr type="ctrX" for="ch" forName="dot3" refType="w" fact="0.6777"/>
                  <dgm:constr type="ctrY" for="ch" forName="dot3" refType="h" fact="0.8607"/>
                  <dgm:constr type="w" for="ch" forName="dot3" refType="userD"/>
                  <dgm:constr type="h" for="ch" forName="dot3" refType="userD"/>
                  <dgm:constr type="ctrX" for="ch" forName="dot4" refType="w" fact="0.7171"/>
                  <dgm:constr type="ctrY" for="ch" forName="dot4" refType="h" fact="0.8745"/>
                  <dgm:constr type="w" for="ch" forName="dot4" refType="userD"/>
                  <dgm:constr type="h" for="ch" forName="dot4" refType="userD"/>
                  <dgm:constr type="ctrX" for="ch" forName="dot5" refType="w" fact="0.4283"/>
                  <dgm:constr type="ctrY" for="ch" forName="dot5" refType="h" fact="0.6419"/>
                  <dgm:constr type="w" for="ch" forName="dot5" refType="userD"/>
                  <dgm:constr type="h" for="ch" forName="dot5" refType="userD"/>
                  <dgm:constr type="ctrX" for="ch" forName="dot6" refType="w" fact="0.3291"/>
                  <dgm:constr type="ctrY" for="ch" forName="dot6" refType="h" fact="0.3784"/>
                  <dgm:constr type="w" for="ch" forName="dot6" refType="userD"/>
                  <dgm:constr type="h" for="ch" forName="dot6" refType="userD"/>
                  <dgm:constr type="ctrX" for="ch" forName="dotArrow1" refType="w" fact="0.3559"/>
                  <dgm:constr type="ctrY" for="ch" forName="dotArrow1" refType="h" fact="0.0496"/>
                  <dgm:constr type="w" for="ch" forName="dotArrow1" refType="userD"/>
                  <dgm:constr type="h" for="ch" forName="dotArrow1" refType="userD"/>
                  <dgm:constr type="ctrX" for="ch" forName="dotArrow2" refType="w" fact="0.3321"/>
                  <dgm:constr type="ctrY" for="ch" forName="dotArrow2" refType="h" fact="0.0282"/>
                  <dgm:constr type="w" for="ch" forName="dotArrow2" refType="userD"/>
                  <dgm:constr type="h" for="ch" forName="dotArrow2" refType="userD"/>
                  <dgm:constr type="ctrX" for="ch" forName="dotArrow3" refType="w" fact="0.3083"/>
                  <dgm:constr type="ctrY" for="ch" forName="dotArrow3" refType="h" fact="0.0068"/>
                  <dgm:constr type="w" for="ch" forName="dotArrow3" refType="userD"/>
                  <dgm:constr type="h" for="ch" forName="dotArrow3" refType="userD"/>
                  <dgm:constr type="ctrX" for="ch" forName="dotArrow4" refType="w" fact="0.2845"/>
                  <dgm:constr type="ctrY" for="ch" forName="dotArrow4" refType="h" fact="0.0282"/>
                  <dgm:constr type="w" for="ch" forName="dotArrow4" refType="userD"/>
                  <dgm:constr type="h" for="ch" forName="dotArrow4" refType="userD"/>
                  <dgm:constr type="ctrX" for="ch" forName="dotArrow5" refType="w" fact="0.2606"/>
                  <dgm:constr type="ctrY" for="ch" forName="dotArrow5" refType="h" fact="0.0496"/>
                  <dgm:constr type="w" for="ch" forName="dotArrow5" refType="userD"/>
                  <dgm:constr type="h" for="ch" forName="dotArrow5" refType="userD"/>
                  <dgm:constr type="ctrX" for="ch" forName="dotArrow6" refType="w" fact="0.3083"/>
                  <dgm:constr type="ctrY" for="ch" forName="dotArrow6" refType="h" fact="0.052"/>
                  <dgm:constr type="w" for="ch" forName="dotArrow6" refType="userD"/>
                  <dgm:constr type="h" for="ch" forName="dotArrow6" refType="userD"/>
                  <dgm:constr type="ctrX" for="ch" forName="dotArrow7" refType="w" fact="0.3083"/>
                  <dgm:constr type="ctrY" for="ch" forName="dotArrow7" refType="h" fact="0.0972"/>
                  <dgm:constr type="w" for="ch" forName="dotArrow7" refType="userD"/>
                  <dgm:constr type="h" for="ch" forName="dotArrow7" refType="userD"/>
                  <dgm:constr type="r" for="ch" forName="parTx1" refType="w" fact="0.8207"/>
                  <dgm:constr type="t" for="ch" forName="parTx1" refType="h" fact="0.9064"/>
                  <dgm:constr type="w" for="ch" forName="parTx1" refType="w" fact="0.3595"/>
                  <dgm:constr type="h" for="ch" forName="parTx1" refType="h" fact="0.1222"/>
                  <dgm:constr type="ctrX" for="ch" forName="picture1" refType="w" fact="0.837"/>
                  <dgm:constr type="ctrY" for="ch" forName="picture1" refType="h" fact="0.8922"/>
                  <dgm:constr type="w" for="ch" forName="picture1" refType="w" fact="0.1667"/>
                  <dgm:constr type="h" for="ch" forName="picture1" refType="h" fact="0.2113"/>
                  <dgm:constr type="r" for="ch" forName="parTx2" refType="w" fact="0.498"/>
                  <dgm:constr type="t" for="ch" forName="parTx2" refType="h" fact="0.7589"/>
                  <dgm:constr type="w" for="ch" forName="parTx2" refType="w" fact="0.3595"/>
                  <dgm:constr type="h" for="ch" forName="parTx2" refType="h" fact="0.1222"/>
                  <dgm:constr type="ctrX" for="ch" forName="picture2" refType="w" fact="0.5143"/>
                  <dgm:constr type="ctrY" for="ch" forName="picture2" refType="h" fact="0.7447"/>
                  <dgm:constr type="w" for="ch" forName="picture2" refType="w" fact="0.1667"/>
                  <dgm:constr type="h" for="ch" forName="picture2" refType="h" fact="0.2113"/>
                  <dgm:constr type="r" for="ch" forName="parTx3" refType="w" fact="0.3606"/>
                  <dgm:constr type="t" for="ch" forName="parTx3" refType="h" fact="0.5263"/>
                  <dgm:constr type="w" for="ch" forName="parTx3" refType="w" fact="0.3595"/>
                  <dgm:constr type="h" for="ch" forName="parTx3" refType="h" fact="0.1222"/>
                  <dgm:constr type="ctrX" for="ch" forName="picture3" refType="w" fact="0.3769"/>
                  <dgm:constr type="ctrY" for="ch" forName="picture3" refType="h" fact="0.5121"/>
                  <dgm:constr type="w" for="ch" forName="picture3" refType="w" fact="0.1667"/>
                  <dgm:constr type="h" for="ch" forName="picture3" refType="h" fact="0.2113"/>
                  <dgm:constr type="r" for="ch" forName="parTx4" refType="w" fact="0.3003"/>
                  <dgm:constr type="t" for="ch" forName="parTx4" refType="h" fact="0.2492"/>
                  <dgm:constr type="w" for="ch" forName="parTx4" refType="w" fact="0.3595"/>
                  <dgm:constr type="h" for="ch" forName="parTx4" refType="h" fact="0.1222"/>
                  <dgm:constr type="ctrX" for="ch" forName="picture4" refType="w" fact="0.3166"/>
                  <dgm:constr type="ctrY" for="ch" forName="picture4" refType="h" fact="0.235"/>
                  <dgm:constr type="w" for="ch" forName="picture4" refType="w" fact="0.1667"/>
                  <dgm:constr type="h" for="ch" forName="picture4" refType="h" fact="0.2113"/>
                </dgm:constrLst>
              </dgm:else>
            </dgm:choose>
          </dgm:else>
        </dgm:choose>
      </dgm:if>
      <dgm:if name="Name42" axis="ch" ptType="node" func="cnt" op="equ" val="5">
        <dgm:choose name="Name43">
          <dgm:if name="Name44" func="var" arg="dir" op="equ" val="norm">
            <dgm:choose name="Name45">
              <dgm:if name="Name46" axis="des" func="maxDepth" op="gt" val="1">
                <dgm:alg type="composite">
                  <dgm:param type="ar" val="1.4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userD" refType="w" fact="0.0118"/>
                  <dgm:constr type="ctrX" for="ch" forName="dot1" refType="w" fact="0.3263"/>
                  <dgm:constr type="ctrY" for="ch" forName="dot1" refType="h" fact="0.8674"/>
                  <dgm:constr type="w" for="ch" forName="dot1" refType="userD"/>
                  <dgm:constr type="h" for="ch" forName="dot1" refType="userD"/>
                  <dgm:constr type="ctrX" for="ch" forName="dot2" refType="w" fact="0.3001"/>
                  <dgm:constr type="ctrY" for="ch" forName="dot2" refType="h" fact="0.8824"/>
                  <dgm:constr type="w" for="ch" forName="dot2" refType="userD"/>
                  <dgm:constr type="h" for="ch" forName="dot2" refType="userD"/>
                  <dgm:constr type="ctrX" for="ch" forName="dot3" refType="w" fact="0.2733"/>
                  <dgm:constr type="ctrY" for="ch" forName="dot3" refType="h" fact="0.8948"/>
                  <dgm:constr type="w" for="ch" forName="dot3" refType="userD"/>
                  <dgm:constr type="h" for="ch" forName="dot3" refType="userD"/>
                  <dgm:constr type="ctrX" for="ch" forName="dot4" refType="w" fact="0.2462"/>
                  <dgm:constr type="ctrY" for="ch" forName="dot4" refType="h" fact="0.9044"/>
                  <dgm:constr type="w" for="ch" forName="dot4" refType="userD"/>
                  <dgm:constr type="h" for="ch" forName="dot4" refType="userD"/>
                  <dgm:constr type="ctrX" for="ch" forName="dot5" refType="w" fact="0.4691"/>
                  <dgm:constr type="ctrY" for="ch" forName="dot5" refType="h" fact="0.7222"/>
                  <dgm:constr type="w" for="ch" forName="dot5" refType="userD"/>
                  <dgm:constr type="h" for="ch" forName="dot5" refType="userD"/>
                  <dgm:constr type="ctrX" for="ch" forName="dot6" refType="w" fact="0.4484"/>
                  <dgm:constr type="ctrY" for="ch" forName="dot6" refType="h" fact="0.7518"/>
                  <dgm:constr type="w" for="ch" forName="dot6" refType="userD"/>
                  <dgm:constr type="h" for="ch" forName="dot6" refType="userD"/>
                  <dgm:constr type="ctrX" for="ch" forName="dot7" refType="w" fact="0.5549"/>
                  <dgm:constr type="ctrY" for="ch" forName="dot7" refType="h" fact="0.5422"/>
                  <dgm:constr type="w" for="ch" forName="dot7" refType="userD"/>
                  <dgm:constr type="h" for="ch" forName="dot7" refType="userD"/>
                  <dgm:constr type="ctrX" for="ch" forName="dot8" refType="w" fact="0.601"/>
                  <dgm:constr type="ctrY" for="ch" forName="dot8" refType="h" fact="0.3229"/>
                  <dgm:constr type="w" for="ch" forName="dot8" refType="userD"/>
                  <dgm:constr type="h" for="ch" forName="dot8" refType="userD"/>
                  <dgm:constr type="ctrX" for="ch" forName="dotArrow1" refType="w" fact="0.5779"/>
                  <dgm:constr type="ctrY" for="ch" forName="dotArrow1" refType="h" fact="0.0635"/>
                  <dgm:constr type="w" for="ch" forName="dotArrow1" refType="userD"/>
                  <dgm:constr type="h" for="ch" forName="dotArrow1" refType="userD"/>
                  <dgm:constr type="ctrX" for="ch" forName="dotArrow2" refType="w" fact="0.5951"/>
                  <dgm:constr type="ctrY" for="ch" forName="dotArrow2" refType="h" fact="0.0448"/>
                  <dgm:constr type="w" for="ch" forName="dotArrow2" refType="userD"/>
                  <dgm:constr type="h" for="ch" forName="dotArrow2" refType="userD"/>
                  <dgm:constr type="ctrX" for="ch" forName="dotArrow3" refType="w" fact="0.6123"/>
                  <dgm:constr type="ctrY" for="ch" forName="dotArrow3" refType="h" fact="0.026"/>
                  <dgm:constr type="w" for="ch" forName="dotArrow3" refType="userD"/>
                  <dgm:constr type="h" for="ch" forName="dotArrow3" refType="userD"/>
                  <dgm:constr type="ctrX" for="ch" forName="dotArrow4" refType="w" fact="0.6295"/>
                  <dgm:constr type="ctrY" for="ch" forName="dotArrow4" refType="h" fact="0.0448"/>
                  <dgm:constr type="w" for="ch" forName="dotArrow4" refType="userD"/>
                  <dgm:constr type="h" for="ch" forName="dotArrow4" refType="userD"/>
                  <dgm:constr type="ctrX" for="ch" forName="dotArrow5" refType="w" fact="0.6467"/>
                  <dgm:constr type="ctrY" for="ch" forName="dotArrow5" refType="h" fact="0.0635"/>
                  <dgm:constr type="w" for="ch" forName="dotArrow5" refType="userD"/>
                  <dgm:constr type="h" for="ch" forName="dotArrow5" refType="userD"/>
                  <dgm:constr type="ctrX" for="ch" forName="dotArrow6" refType="w" fact="0.6123"/>
                  <dgm:constr type="ctrY" for="ch" forName="dotArrow6" refType="h" fact="0.0656"/>
                  <dgm:constr type="w" for="ch" forName="dotArrow6" refType="userD"/>
                  <dgm:constr type="h" for="ch" forName="dotArrow6" refType="userD"/>
                  <dgm:constr type="ctrX" for="ch" forName="dotArrow7" refType="w" fact="0.6123"/>
                  <dgm:constr type="ctrY" for="ch" forName="dotArrow7" refType="h" fact="0.1052"/>
                  <dgm:constr type="w" for="ch" forName="dotArrow7" refType="userD"/>
                  <dgm:constr type="h" for="ch" forName="dotArrow7" refType="userD"/>
                  <dgm:constr type="l" for="ch" forName="parTx1" refType="w" fact="0.1746"/>
                  <dgm:constr type="t" for="ch" forName="parTx1" refType="h" fact="0.9304"/>
                  <dgm:constr type="w" for="ch" forName="parTx1" refType="w" fact="0.2544"/>
                  <dgm:constr type="h" for="ch" forName="parTx1" refType="h" fact="0.0962"/>
                  <dgm:constr type="ctrX" for="ch" forName="picture1" refType="w" fact="0.1631"/>
                  <dgm:constr type="ctrY" for="ch" forName="picture1" refType="h" fact="0.9169"/>
                  <dgm:constr type="w" for="ch" forName="picture1" refType="w" fact="0.118"/>
                  <dgm:constr type="h" for="ch" forName="picture1" refType="h" fact="0.1663"/>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3982"/>
                  <dgm:constr type="t" for="ch" forName="parTx2" refType="h" fact="0.8167"/>
                  <dgm:constr type="w" for="ch" forName="parTx2" refType="w" fact="0.2544"/>
                  <dgm:constr type="h" for="ch" forName="parTx2" refType="h" fact="0.0962"/>
                  <dgm:constr type="ctrX" for="ch" forName="picture2" refType="w" fact="0.3866"/>
                  <dgm:constr type="ctrY" for="ch" forName="picture2" refType="h" fact="0.8032"/>
                  <dgm:constr type="w" for="ch" forName="picture2" refType="w" fact="0.118"/>
                  <dgm:constr type="h" for="ch" forName="picture2" refType="h" fact="0.1663"/>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194"/>
                  <dgm:constr type="t" for="ch" forName="parTx3" refType="h" fact="0.6524"/>
                  <dgm:constr type="w" for="ch" forName="parTx3" refType="w" fact="0.2544"/>
                  <dgm:constr type="h" for="ch" forName="parTx3" refType="h" fact="0.0962"/>
                  <dgm:constr type="ctrX" for="ch" forName="picture3" refType="w" fact="0.5078"/>
                  <dgm:constr type="ctrY" for="ch" forName="picture3" refType="h" fact="0.6389"/>
                  <dgm:constr type="w" for="ch" forName="picture3" refType="w" fact="0.118"/>
                  <dgm:constr type="h" for="ch" forName="picture3" refType="h" fact="0.1663"/>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5827"/>
                  <dgm:constr type="t" for="ch" forName="parTx4" refType="h" fact="0.4412"/>
                  <dgm:constr type="w" for="ch" forName="parTx4" refType="w" fact="0.2544"/>
                  <dgm:constr type="h" for="ch" forName="parTx4" refType="h" fact="0.0962"/>
                  <dgm:constr type="ctrX" for="ch" forName="picture4" refType="w" fact="0.5712"/>
                  <dgm:constr type="ctrY" for="ch" forName="picture4" refType="h" fact="0.4277"/>
                  <dgm:constr type="w" for="ch" forName="picture4" refType="w" fact="0.118"/>
                  <dgm:constr type="h" for="ch" forName="picture4" refType="h" fact="0.1663"/>
                  <dgm:constr type="l" for="ch" forName="desTx4" refType="r" refFor="ch" refForName="parTx4"/>
                  <dgm:constr type="r" for="ch" forName="desTx4" refType="w"/>
                  <dgm:constr type="t" for="ch" forName="desTx4" refType="t" refFor="ch" refForName="parTx4"/>
                  <dgm:constr type="h" for="ch" forName="desTx4" refType="h" refFor="ch" refForName="parTx4"/>
                  <dgm:constr type="l" for="ch" forName="parTx5" refType="w" fact="0.618"/>
                  <dgm:constr type="t" for="ch" forName="parTx5" refType="h" fact="0.2262"/>
                  <dgm:constr type="w" for="ch" forName="parTx5" refType="w" fact="0.2544"/>
                  <dgm:constr type="h" for="ch" forName="parTx5" refType="h" fact="0.0962"/>
                  <dgm:constr type="ctrX" for="ch" forName="picture5" refType="w" fact="0.6064"/>
                  <dgm:constr type="ctrY" for="ch" forName="picture5" refType="h" fact="0.2127"/>
                  <dgm:constr type="w" for="ch" forName="picture5" refType="w" fact="0.118"/>
                  <dgm:constr type="h" for="ch" forName="picture5" refType="h" fact="0.1663"/>
                  <dgm:constr type="l" for="ch" forName="desTx5" refType="r" refFor="ch" refForName="parTx5"/>
                  <dgm:constr type="r" for="ch" forName="desTx5" refType="w"/>
                  <dgm:constr type="t" for="ch" forName="desTx5" refType="t" refFor="ch" refForName="parTx5"/>
                  <dgm:constr type="h" for="ch" forName="desTx5" refType="h" refFor="ch" refForName="parTx5"/>
                </dgm:constrLst>
              </dgm:if>
              <dgm:else name="Name47">
                <dgm:alg type="composite">
                  <dgm:param type="ar" val="1.164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userD" refType="w" fact="0.0143"/>
                  <dgm:constr type="ctrX" for="ch" forName="dot1" refType="w" fact="0.3951"/>
                  <dgm:constr type="ctrY" for="ch" forName="dot1" refType="h" fact="0.8674"/>
                  <dgm:constr type="w" for="ch" forName="dot1" refType="userD"/>
                  <dgm:constr type="h" for="ch" forName="dot1" refType="userD"/>
                  <dgm:constr type="ctrX" for="ch" forName="dot2" refType="w" fact="0.3634"/>
                  <dgm:constr type="ctrY" for="ch" forName="dot2" refType="h" fact="0.8824"/>
                  <dgm:constr type="w" for="ch" forName="dot2" refType="userD"/>
                  <dgm:constr type="h" for="ch" forName="dot2" refType="userD"/>
                  <dgm:constr type="ctrX" for="ch" forName="dot3" refType="w" fact="0.331"/>
                  <dgm:constr type="ctrY" for="ch" forName="dot3" refType="h" fact="0.8948"/>
                  <dgm:constr type="w" for="ch" forName="dot3" refType="userD"/>
                  <dgm:constr type="h" for="ch" forName="dot3" refType="userD"/>
                  <dgm:constr type="ctrX" for="ch" forName="dot4" refType="w" fact="0.2981"/>
                  <dgm:constr type="ctrY" for="ch" forName="dot4" refType="h" fact="0.9044"/>
                  <dgm:constr type="w" for="ch" forName="dot4" refType="userD"/>
                  <dgm:constr type="h" for="ch" forName="dot4" refType="userD"/>
                  <dgm:constr type="ctrX" for="ch" forName="dot5" refType="w" fact="0.5681"/>
                  <dgm:constr type="ctrY" for="ch" forName="dot5" refType="h" fact="0.7222"/>
                  <dgm:constr type="w" for="ch" forName="dot5" refType="userD"/>
                  <dgm:constr type="h" for="ch" forName="dot5" refType="userD"/>
                  <dgm:constr type="ctrX" for="ch" forName="dot6" refType="w" fact="0.543"/>
                  <dgm:constr type="ctrY" for="ch" forName="dot6" refType="h" fact="0.7518"/>
                  <dgm:constr type="w" for="ch" forName="dot6" refType="userD"/>
                  <dgm:constr type="h" for="ch" forName="dot6" refType="userD"/>
                  <dgm:constr type="ctrX" for="ch" forName="dot7" refType="w" fact="0.672"/>
                  <dgm:constr type="ctrY" for="ch" forName="dot7" refType="h" fact="0.5422"/>
                  <dgm:constr type="w" for="ch" forName="dot7" refType="userD"/>
                  <dgm:constr type="h" for="ch" forName="dot7" refType="userD"/>
                  <dgm:constr type="ctrX" for="ch" forName="dot8" refType="w" fact="0.7278"/>
                  <dgm:constr type="ctrY" for="ch" forName="dot8" refType="h" fact="0.3229"/>
                  <dgm:constr type="w" for="ch" forName="dot8" refType="userD"/>
                  <dgm:constr type="h" for="ch" forName="dot8" refType="userD"/>
                  <dgm:constr type="ctrX" for="ch" forName="dotArrow1" refType="w" fact="0.6999"/>
                  <dgm:constr type="ctrY" for="ch" forName="dotArrow1" refType="h" fact="0.0635"/>
                  <dgm:constr type="w" for="ch" forName="dotArrow1" refType="userD"/>
                  <dgm:constr type="h" for="ch" forName="dotArrow1" refType="userD"/>
                  <dgm:constr type="ctrX" for="ch" forName="dotArrow2" refType="w" fact="0.7207"/>
                  <dgm:constr type="ctrY" for="ch" forName="dotArrow2" refType="h" fact="0.0448"/>
                  <dgm:constr type="w" for="ch" forName="dotArrow2" refType="userD"/>
                  <dgm:constr type="h" for="ch" forName="dotArrow2" refType="userD"/>
                  <dgm:constr type="ctrX" for="ch" forName="dotArrow3" refType="w" fact="0.7415"/>
                  <dgm:constr type="ctrY" for="ch" forName="dotArrow3" refType="h" fact="0.026"/>
                  <dgm:constr type="w" for="ch" forName="dotArrow3" refType="userD"/>
                  <dgm:constr type="h" for="ch" forName="dotArrow3" refType="userD"/>
                  <dgm:constr type="ctrX" for="ch" forName="dotArrow4" refType="w" fact="0.7624"/>
                  <dgm:constr type="ctrY" for="ch" forName="dotArrow4" refType="h" fact="0.0448"/>
                  <dgm:constr type="w" for="ch" forName="dotArrow4" refType="userD"/>
                  <dgm:constr type="h" for="ch" forName="dotArrow4" refType="userD"/>
                  <dgm:constr type="ctrX" for="ch" forName="dotArrow5" refType="w" fact="0.7832"/>
                  <dgm:constr type="ctrY" for="ch" forName="dotArrow5" refType="h" fact="0.0635"/>
                  <dgm:constr type="w" for="ch" forName="dotArrow5" refType="userD"/>
                  <dgm:constr type="h" for="ch" forName="dotArrow5" refType="userD"/>
                  <dgm:constr type="ctrX" for="ch" forName="dotArrow6" refType="w" fact="0.7415"/>
                  <dgm:constr type="ctrY" for="ch" forName="dotArrow6" refType="h" fact="0.0656"/>
                  <dgm:constr type="w" for="ch" forName="dotArrow6" refType="userD"/>
                  <dgm:constr type="h" for="ch" forName="dotArrow6" refType="userD"/>
                  <dgm:constr type="ctrX" for="ch" forName="dotArrow7" refType="w" fact="0.7415"/>
                  <dgm:constr type="ctrY" for="ch" forName="dotArrow7" refType="h" fact="0.1052"/>
                  <dgm:constr type="w" for="ch" forName="dotArrow7" refType="userD"/>
                  <dgm:constr type="h" for="ch" forName="dotArrow7" refType="userD"/>
                  <dgm:constr type="l" for="ch" forName="parTx1" refType="w" fact="0.2115"/>
                  <dgm:constr type="t" for="ch" forName="parTx1" refType="h" fact="0.928"/>
                  <dgm:constr type="w" for="ch" forName="parTx1" refType="w" fact="0.3081"/>
                  <dgm:constr type="h" for="ch" forName="parTx1" refType="h" fact="0.0962"/>
                  <dgm:constr type="ctrX" for="ch" forName="picture1" refType="w" fact="0.1975"/>
                  <dgm:constr type="ctrY" for="ch" forName="picture1" refType="h" fact="0.9169"/>
                  <dgm:constr type="w" for="ch" forName="picture1" refType="w" fact="0.1429"/>
                  <dgm:constr type="h" for="ch" forName="picture1" refType="h" fact="0.1663"/>
                  <dgm:constr type="l" for="ch" forName="parTx2" refType="w" fact="0.4822"/>
                  <dgm:constr type="t" for="ch" forName="parTx2" refType="h" fact="0.8143"/>
                  <dgm:constr type="w" for="ch" forName="parTx2" refType="w" fact="0.3081"/>
                  <dgm:constr type="h" for="ch" forName="parTx2" refType="h" fact="0.0962"/>
                  <dgm:constr type="ctrX" for="ch" forName="picture2" refType="w" fact="0.4682"/>
                  <dgm:constr type="ctrY" for="ch" forName="picture2" refType="h" fact="0.8032"/>
                  <dgm:constr type="w" for="ch" forName="picture2" refType="w" fact="0.1429"/>
                  <dgm:constr type="h" for="ch" forName="picture2" refType="h" fact="0.1663"/>
                  <dgm:constr type="l" for="ch" forName="parTx3" refType="w" fact="0.629"/>
                  <dgm:constr type="t" for="ch" forName="parTx3" refType="h" fact="0.65"/>
                  <dgm:constr type="w" for="ch" forName="parTx3" refType="w" fact="0.3081"/>
                  <dgm:constr type="h" for="ch" forName="parTx3" refType="h" fact="0.0962"/>
                  <dgm:constr type="ctrX" for="ch" forName="picture3" refType="w" fact="0.615"/>
                  <dgm:constr type="ctrY" for="ch" forName="picture3" refType="h" fact="0.6389"/>
                  <dgm:constr type="w" for="ch" forName="picture3" refType="w" fact="0.1429"/>
                  <dgm:constr type="h" for="ch" forName="picture3" refType="h" fact="0.1663"/>
                  <dgm:constr type="l" for="ch" forName="parTx4" refType="w" fact="0.7057"/>
                  <dgm:constr type="t" for="ch" forName="parTx4" refType="h" fact="0.4388"/>
                  <dgm:constr type="w" for="ch" forName="parTx4" refType="w" fact="0.3081"/>
                  <dgm:constr type="h" for="ch" forName="parTx4" refType="h" fact="0.0962"/>
                  <dgm:constr type="ctrX" for="ch" forName="picture4" refType="w" fact="0.6917"/>
                  <dgm:constr type="ctrY" for="ch" forName="picture4" refType="h" fact="0.4277"/>
                  <dgm:constr type="w" for="ch" forName="picture4" refType="w" fact="0.1429"/>
                  <dgm:constr type="h" for="ch" forName="picture4" refType="h" fact="0.1663"/>
                  <dgm:constr type="l" for="ch" forName="parTx5" refType="w" fact="0.7484"/>
                  <dgm:constr type="t" for="ch" forName="parTx5" refType="h" fact="0.2238"/>
                  <dgm:constr type="w" for="ch" forName="parTx5" refType="w" fact="0.3081"/>
                  <dgm:constr type="h" for="ch" forName="parTx5" refType="h" fact="0.0962"/>
                  <dgm:constr type="ctrX" for="ch" forName="picture5" refType="w" fact="0.7344"/>
                  <dgm:constr type="ctrY" for="ch" forName="picture5" refType="h" fact="0.2127"/>
                  <dgm:constr type="w" for="ch" forName="picture5" refType="w" fact="0.1429"/>
                  <dgm:constr type="h" for="ch" forName="picture5" refType="h" fact="0.1663"/>
                </dgm:constrLst>
              </dgm:else>
            </dgm:choose>
          </dgm:if>
          <dgm:else name="Name48">
            <dgm:choose name="Name49">
              <dgm:if name="Name50" axis="des" func="maxDepth" op="gt" val="1">
                <dgm:alg type="composite">
                  <dgm:param type="ar" val="1.4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userD" refType="w" fact="0.0118"/>
                  <dgm:constr type="ctrX" for="ch" forName="dot1" refType="w" fact="0.6737"/>
                  <dgm:constr type="ctrY" for="ch" forName="dot1" refType="h" fact="0.8674"/>
                  <dgm:constr type="w" for="ch" forName="dot1" refType="userD"/>
                  <dgm:constr type="h" for="ch" forName="dot1" refType="userD"/>
                  <dgm:constr type="ctrX" for="ch" forName="dot2" refType="w" fact="0.6999"/>
                  <dgm:constr type="ctrY" for="ch" forName="dot2" refType="h" fact="0.8824"/>
                  <dgm:constr type="w" for="ch" forName="dot2" refType="userD"/>
                  <dgm:constr type="h" for="ch" forName="dot2" refType="userD"/>
                  <dgm:constr type="ctrX" for="ch" forName="dot3" refType="w" fact="0.7267"/>
                  <dgm:constr type="ctrY" for="ch" forName="dot3" refType="h" fact="0.8948"/>
                  <dgm:constr type="w" for="ch" forName="dot3" refType="userD"/>
                  <dgm:constr type="h" for="ch" forName="dot3" refType="userD"/>
                  <dgm:constr type="ctrX" for="ch" forName="dot4" refType="w" fact="0.7538"/>
                  <dgm:constr type="ctrY" for="ch" forName="dot4" refType="h" fact="0.9044"/>
                  <dgm:constr type="w" for="ch" forName="dot4" refType="userD"/>
                  <dgm:constr type="h" for="ch" forName="dot4" refType="userD"/>
                  <dgm:constr type="ctrX" for="ch" forName="dot5" refType="w" fact="0.5309"/>
                  <dgm:constr type="ctrY" for="ch" forName="dot5" refType="h" fact="0.7222"/>
                  <dgm:constr type="w" for="ch" forName="dot5" refType="userD"/>
                  <dgm:constr type="h" for="ch" forName="dot5" refType="userD"/>
                  <dgm:constr type="ctrX" for="ch" forName="dot6" refType="w" fact="0.5516"/>
                  <dgm:constr type="ctrY" for="ch" forName="dot6" refType="h" fact="0.7518"/>
                  <dgm:constr type="w" for="ch" forName="dot6" refType="userD"/>
                  <dgm:constr type="h" for="ch" forName="dot6" refType="userD"/>
                  <dgm:constr type="ctrX" for="ch" forName="dot7" refType="w" fact="0.4451"/>
                  <dgm:constr type="ctrY" for="ch" forName="dot7" refType="h" fact="0.5422"/>
                  <dgm:constr type="w" for="ch" forName="dot7" refType="userD"/>
                  <dgm:constr type="h" for="ch" forName="dot7" refType="userD"/>
                  <dgm:constr type="ctrX" for="ch" forName="dot8" refType="w" fact="0.399"/>
                  <dgm:constr type="ctrY" for="ch" forName="dot8" refType="h" fact="0.3229"/>
                  <dgm:constr type="w" for="ch" forName="dot8" refType="userD"/>
                  <dgm:constr type="h" for="ch" forName="dot8" refType="userD"/>
                  <dgm:constr type="ctrX" for="ch" forName="dotArrow1" refType="w" fact="0.4221"/>
                  <dgm:constr type="ctrY" for="ch" forName="dotArrow1" refType="h" fact="0.0635"/>
                  <dgm:constr type="w" for="ch" forName="dotArrow1" refType="userD"/>
                  <dgm:constr type="h" for="ch" forName="dotArrow1" refType="userD"/>
                  <dgm:constr type="ctrX" for="ch" forName="dotArrow2" refType="w" fact="0.4049"/>
                  <dgm:constr type="ctrY" for="ch" forName="dotArrow2" refType="h" fact="0.0448"/>
                  <dgm:constr type="w" for="ch" forName="dotArrow2" refType="userD"/>
                  <dgm:constr type="h" for="ch" forName="dotArrow2" refType="userD"/>
                  <dgm:constr type="ctrX" for="ch" forName="dotArrow3" refType="w" fact="0.3877"/>
                  <dgm:constr type="ctrY" for="ch" forName="dotArrow3" refType="h" fact="0.026"/>
                  <dgm:constr type="w" for="ch" forName="dotArrow3" refType="userD"/>
                  <dgm:constr type="h" for="ch" forName="dotArrow3" refType="userD"/>
                  <dgm:constr type="ctrX" for="ch" forName="dotArrow4" refType="w" fact="0.3705"/>
                  <dgm:constr type="ctrY" for="ch" forName="dotArrow4" refType="h" fact="0.0448"/>
                  <dgm:constr type="w" for="ch" forName="dotArrow4" refType="userD"/>
                  <dgm:constr type="h" for="ch" forName="dotArrow4" refType="userD"/>
                  <dgm:constr type="ctrX" for="ch" forName="dotArrow5" refType="w" fact="0.3533"/>
                  <dgm:constr type="ctrY" for="ch" forName="dotArrow5" refType="h" fact="0.0635"/>
                  <dgm:constr type="w" for="ch" forName="dotArrow5" refType="userD"/>
                  <dgm:constr type="h" for="ch" forName="dotArrow5" refType="userD"/>
                  <dgm:constr type="ctrX" for="ch" forName="dotArrow6" refType="w" fact="0.3877"/>
                  <dgm:constr type="ctrY" for="ch" forName="dotArrow6" refType="h" fact="0.0656"/>
                  <dgm:constr type="w" for="ch" forName="dotArrow6" refType="userD"/>
                  <dgm:constr type="h" for="ch" forName="dotArrow6" refType="userD"/>
                  <dgm:constr type="ctrX" for="ch" forName="dotArrow7" refType="w" fact="0.3877"/>
                  <dgm:constr type="ctrY" for="ch" forName="dotArrow7" refType="h" fact="0.1052"/>
                  <dgm:constr type="w" for="ch" forName="dotArrow7" refType="userD"/>
                  <dgm:constr type="h" for="ch" forName="dotArrow7" refType="userD"/>
                  <dgm:constr type="r" for="ch" forName="parTx1" refType="w" fact="0.8254"/>
                  <dgm:constr type="t" for="ch" forName="parTx1" refType="h" fact="0.9304"/>
                  <dgm:constr type="w" for="ch" forName="parTx1" refType="w" fact="0.2544"/>
                  <dgm:constr type="h" for="ch" forName="parTx1" refType="h" fact="0.0962"/>
                  <dgm:constr type="ctrX" for="ch" forName="picture1" refType="w" fact="0.8369"/>
                  <dgm:constr type="ctrY" for="ch" forName="picture1" refType="h" fact="0.9169"/>
                  <dgm:constr type="w" for="ch" forName="picture1" refType="w" fact="0.118"/>
                  <dgm:constr type="h" for="ch" forName="picture1" refType="h" fact="0.1663"/>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6018"/>
                  <dgm:constr type="t" for="ch" forName="parTx2" refType="h" fact="0.8167"/>
                  <dgm:constr type="w" for="ch" forName="parTx2" refType="w" fact="0.2544"/>
                  <dgm:constr type="h" for="ch" forName="parTx2" refType="h" fact="0.0962"/>
                  <dgm:constr type="ctrX" for="ch" forName="picture2" refType="w" fact="0.6134"/>
                  <dgm:constr type="ctrY" for="ch" forName="picture2" refType="h" fact="0.8032"/>
                  <dgm:constr type="w" for="ch" forName="picture2" refType="w" fact="0.118"/>
                  <dgm:constr type="h" for="ch" forName="picture2" refType="h" fact="0.1663"/>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806"/>
                  <dgm:constr type="t" for="ch" forName="parTx3" refType="h" fact="0.6524"/>
                  <dgm:constr type="w" for="ch" forName="parTx3" refType="w" fact="0.2544"/>
                  <dgm:constr type="h" for="ch" forName="parTx3" refType="h" fact="0.0962"/>
                  <dgm:constr type="ctrX" for="ch" forName="picture3" refType="w" fact="0.4922"/>
                  <dgm:constr type="ctrY" for="ch" forName="picture3" refType="h" fact="0.6389"/>
                  <dgm:constr type="w" for="ch" forName="picture3" refType="w" fact="0.118"/>
                  <dgm:constr type="h" for="ch" forName="picture3" refType="h" fact="0.1663"/>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4173"/>
                  <dgm:constr type="t" for="ch" forName="parTx4" refType="h" fact="0.4412"/>
                  <dgm:constr type="w" for="ch" forName="parTx4" refType="w" fact="0.2544"/>
                  <dgm:constr type="h" for="ch" forName="parTx4" refType="h" fact="0.0962"/>
                  <dgm:constr type="ctrX" for="ch" forName="picture4" refType="w" fact="0.4288"/>
                  <dgm:constr type="ctrY" for="ch" forName="picture4" refType="h" fact="0.4277"/>
                  <dgm:constr type="w" for="ch" forName="picture4" refType="w" fact="0.118"/>
                  <dgm:constr type="h" for="ch" forName="picture4" refType="h" fact="0.1663"/>
                  <dgm:constr type="r" for="ch" forName="desTx4" refType="l" refFor="ch" refForName="parTx4"/>
                  <dgm:constr type="l" for="ch" forName="desTx4"/>
                  <dgm:constr type="t" for="ch" forName="desTx4" refType="t" refFor="ch" refForName="parTx4"/>
                  <dgm:constr type="h" for="ch" forName="desTx4" refType="h" refFor="ch" refForName="parTx4"/>
                  <dgm:constr type="r" for="ch" forName="parTx5" refType="w" fact="0.382"/>
                  <dgm:constr type="t" for="ch" forName="parTx5" refType="h" fact="0.2262"/>
                  <dgm:constr type="w" for="ch" forName="parTx5" refType="w" fact="0.2544"/>
                  <dgm:constr type="h" for="ch" forName="parTx5" refType="h" fact="0.0962"/>
                  <dgm:constr type="ctrX" for="ch" forName="picture5" refType="w" fact="0.3936"/>
                  <dgm:constr type="ctrY" for="ch" forName="picture5" refType="h" fact="0.2127"/>
                  <dgm:constr type="w" for="ch" forName="picture5" refType="w" fact="0.118"/>
                  <dgm:constr type="h" for="ch" forName="picture5" refType="h" fact="0.1663"/>
                  <dgm:constr type="r" for="ch" forName="desTx5" refType="l" refFor="ch" refForName="parTx5"/>
                  <dgm:constr type="l" for="ch" forName="desTx5"/>
                  <dgm:constr type="t" for="ch" forName="desTx5" refType="t" refFor="ch" refForName="parTx5"/>
                  <dgm:constr type="h" for="ch" forName="desTx5" refType="h" refFor="ch" refForName="parTx5"/>
                </dgm:constrLst>
              </dgm:if>
              <dgm:else name="Name51">
                <dgm:alg type="composite">
                  <dgm:param type="ar" val="1.164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userD" refType="w" fact="0.0143"/>
                  <dgm:constr type="ctrX" for="ch" forName="dot1" refType="w" fact="0.6049"/>
                  <dgm:constr type="ctrY" for="ch" forName="dot1" refType="h" fact="0.8674"/>
                  <dgm:constr type="w" for="ch" forName="dot1" refType="userD"/>
                  <dgm:constr type="h" for="ch" forName="dot1" refType="userD"/>
                  <dgm:constr type="ctrX" for="ch" forName="dot2" refType="w" fact="0.6366"/>
                  <dgm:constr type="ctrY" for="ch" forName="dot2" refType="h" fact="0.8824"/>
                  <dgm:constr type="w" for="ch" forName="dot2" refType="userD"/>
                  <dgm:constr type="h" for="ch" forName="dot2" refType="userD"/>
                  <dgm:constr type="ctrX" for="ch" forName="dot3" refType="w" fact="0.669"/>
                  <dgm:constr type="ctrY" for="ch" forName="dot3" refType="h" fact="0.8948"/>
                  <dgm:constr type="w" for="ch" forName="dot3" refType="userD"/>
                  <dgm:constr type="h" for="ch" forName="dot3" refType="userD"/>
                  <dgm:constr type="ctrX" for="ch" forName="dot4" refType="w" fact="0.7019"/>
                  <dgm:constr type="ctrY" for="ch" forName="dot4" refType="h" fact="0.9044"/>
                  <dgm:constr type="w" for="ch" forName="dot4" refType="userD"/>
                  <dgm:constr type="h" for="ch" forName="dot4" refType="userD"/>
                  <dgm:constr type="ctrX" for="ch" forName="dot5" refType="w" fact="0.4319"/>
                  <dgm:constr type="ctrY" for="ch" forName="dot5" refType="h" fact="0.7222"/>
                  <dgm:constr type="w" for="ch" forName="dot5" refType="userD"/>
                  <dgm:constr type="h" for="ch" forName="dot5" refType="userD"/>
                  <dgm:constr type="ctrX" for="ch" forName="dot6" refType="w" fact="0.457"/>
                  <dgm:constr type="ctrY" for="ch" forName="dot6" refType="h" fact="0.7518"/>
                  <dgm:constr type="w" for="ch" forName="dot6" refType="userD"/>
                  <dgm:constr type="h" for="ch" forName="dot6" refType="userD"/>
                  <dgm:constr type="ctrX" for="ch" forName="dot7" refType="w" fact="0.328"/>
                  <dgm:constr type="ctrY" for="ch" forName="dot7" refType="h" fact="0.5422"/>
                  <dgm:constr type="w" for="ch" forName="dot7" refType="userD"/>
                  <dgm:constr type="h" for="ch" forName="dot7" refType="userD"/>
                  <dgm:constr type="ctrX" for="ch" forName="dot8" refType="w" fact="0.2722"/>
                  <dgm:constr type="ctrY" for="ch" forName="dot8" refType="h" fact="0.3229"/>
                  <dgm:constr type="w" for="ch" forName="dot8" refType="userD"/>
                  <dgm:constr type="h" for="ch" forName="dot8" refType="userD"/>
                  <dgm:constr type="ctrX" for="ch" forName="dotArrow1" refType="w" fact="0.3001"/>
                  <dgm:constr type="ctrY" for="ch" forName="dotArrow1" refType="h" fact="0.0635"/>
                  <dgm:constr type="w" for="ch" forName="dotArrow1" refType="userD"/>
                  <dgm:constr type="h" for="ch" forName="dotArrow1" refType="userD"/>
                  <dgm:constr type="ctrX" for="ch" forName="dotArrow2" refType="w" fact="0.2793"/>
                  <dgm:constr type="ctrY" for="ch" forName="dotArrow2" refType="h" fact="0.0448"/>
                  <dgm:constr type="w" for="ch" forName="dotArrow2" refType="userD"/>
                  <dgm:constr type="h" for="ch" forName="dotArrow2" refType="userD"/>
                  <dgm:constr type="ctrX" for="ch" forName="dotArrow3" refType="w" fact="0.2585"/>
                  <dgm:constr type="ctrY" for="ch" forName="dotArrow3" refType="h" fact="0.026"/>
                  <dgm:constr type="w" for="ch" forName="dotArrow3" refType="userD"/>
                  <dgm:constr type="h" for="ch" forName="dotArrow3" refType="userD"/>
                  <dgm:constr type="ctrX" for="ch" forName="dotArrow4" refType="w" fact="0.2376"/>
                  <dgm:constr type="ctrY" for="ch" forName="dotArrow4" refType="h" fact="0.0448"/>
                  <dgm:constr type="w" for="ch" forName="dotArrow4" refType="userD"/>
                  <dgm:constr type="h" for="ch" forName="dotArrow4" refType="userD"/>
                  <dgm:constr type="ctrX" for="ch" forName="dotArrow5" refType="w" fact="0.2168"/>
                  <dgm:constr type="ctrY" for="ch" forName="dotArrow5" refType="h" fact="0.0635"/>
                  <dgm:constr type="w" for="ch" forName="dotArrow5" refType="userD"/>
                  <dgm:constr type="h" for="ch" forName="dotArrow5" refType="userD"/>
                  <dgm:constr type="ctrX" for="ch" forName="dotArrow6" refType="w" fact="0.2585"/>
                  <dgm:constr type="ctrY" for="ch" forName="dotArrow6" refType="h" fact="0.0656"/>
                  <dgm:constr type="w" for="ch" forName="dotArrow6" refType="userD"/>
                  <dgm:constr type="h" for="ch" forName="dotArrow6" refType="userD"/>
                  <dgm:constr type="ctrX" for="ch" forName="dotArrow7" refType="w" fact="0.2585"/>
                  <dgm:constr type="ctrY" for="ch" forName="dotArrow7" refType="h" fact="0.1052"/>
                  <dgm:constr type="w" for="ch" forName="dotArrow7" refType="userD"/>
                  <dgm:constr type="h" for="ch" forName="dotArrow7" refType="userD"/>
                  <dgm:constr type="r" for="ch" forName="parTx1" refType="w" fact="0.7885"/>
                  <dgm:constr type="t" for="ch" forName="parTx1" refType="h" fact="0.928"/>
                  <dgm:constr type="w" for="ch" forName="parTx1" refType="w" fact="0.3081"/>
                  <dgm:constr type="h" for="ch" forName="parTx1" refType="h" fact="0.0962"/>
                  <dgm:constr type="ctrX" for="ch" forName="picture1" refType="w" fact="0.8025"/>
                  <dgm:constr type="ctrY" for="ch" forName="picture1" refType="h" fact="0.9169"/>
                  <dgm:constr type="w" for="ch" forName="picture1" refType="w" fact="0.1429"/>
                  <dgm:constr type="h" for="ch" forName="picture1" refType="h" fact="0.1663"/>
                  <dgm:constr type="r" for="ch" forName="parTx2" refType="w" fact="0.5178"/>
                  <dgm:constr type="t" for="ch" forName="parTx2" refType="h" fact="0.8143"/>
                  <dgm:constr type="w" for="ch" forName="parTx2" refType="w" fact="0.3081"/>
                  <dgm:constr type="h" for="ch" forName="parTx2" refType="h" fact="0.0962"/>
                  <dgm:constr type="ctrX" for="ch" forName="picture2" refType="w" fact="0.5318"/>
                  <dgm:constr type="ctrY" for="ch" forName="picture2" refType="h" fact="0.8032"/>
                  <dgm:constr type="w" for="ch" forName="picture2" refType="w" fact="0.1429"/>
                  <dgm:constr type="h" for="ch" forName="picture2" refType="h" fact="0.1663"/>
                  <dgm:constr type="r" for="ch" forName="parTx3" refType="w" fact="0.371"/>
                  <dgm:constr type="t" for="ch" forName="parTx3" refType="h" fact="0.65"/>
                  <dgm:constr type="w" for="ch" forName="parTx3" refType="w" fact="0.3081"/>
                  <dgm:constr type="h" for="ch" forName="parTx3" refType="h" fact="0.0962"/>
                  <dgm:constr type="ctrX" for="ch" forName="picture3" refType="w" fact="0.385"/>
                  <dgm:constr type="ctrY" for="ch" forName="picture3" refType="h" fact="0.6389"/>
                  <dgm:constr type="w" for="ch" forName="picture3" refType="w" fact="0.1429"/>
                  <dgm:constr type="h" for="ch" forName="picture3" refType="h" fact="0.1663"/>
                  <dgm:constr type="r" for="ch" forName="parTx4" refType="w" fact="0.2943"/>
                  <dgm:constr type="t" for="ch" forName="parTx4" refType="h" fact="0.4388"/>
                  <dgm:constr type="w" for="ch" forName="parTx4" refType="w" fact="0.3081"/>
                  <dgm:constr type="h" for="ch" forName="parTx4" refType="h" fact="0.0962"/>
                  <dgm:constr type="ctrX" for="ch" forName="picture4" refType="w" fact="0.3083"/>
                  <dgm:constr type="ctrY" for="ch" forName="picture4" refType="h" fact="0.4277"/>
                  <dgm:constr type="w" for="ch" forName="picture4" refType="w" fact="0.1429"/>
                  <dgm:constr type="h" for="ch" forName="picture4" refType="h" fact="0.1663"/>
                  <dgm:constr type="r" for="ch" forName="parTx5" refType="w" fact="0.2516"/>
                  <dgm:constr type="t" for="ch" forName="parTx5" refType="h" fact="0.2238"/>
                  <dgm:constr type="w" for="ch" forName="parTx5" refType="w" fact="0.3081"/>
                  <dgm:constr type="h" for="ch" forName="parTx5" refType="h" fact="0.0962"/>
                  <dgm:constr type="ctrX" for="ch" forName="picture5" refType="w" fact="0.2656"/>
                  <dgm:constr type="ctrY" for="ch" forName="picture5" refType="h" fact="0.2127"/>
                  <dgm:constr type="w" for="ch" forName="picture5" refType="w" fact="0.1429"/>
                  <dgm:constr type="h" for="ch" forName="picture5" refType="h" fact="0.1663"/>
                </dgm:constrLst>
              </dgm:else>
            </dgm:choose>
          </dgm:else>
        </dgm:choose>
      </dgm:if>
      <dgm:if name="Name52" axis="ch" ptType="node" func="cnt" op="equ" val="6">
        <dgm:choose name="Name53">
          <dgm:if name="Name54" func="var" arg="dir" op="equ" val="norm">
            <dgm:choose name="Name55">
              <dgm:if name="Name56" axis="des" func="maxDepth" op="gt" val="1">
                <dgm:alg type="composite">
                  <dgm:param type="ar" val="1.3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userD" refType="w" fact="0.0105"/>
                  <dgm:constr type="ctrX" for="ch" forName="dot1" refType="w" fact="0.3608"/>
                  <dgm:constr type="ctrY" for="ch" forName="dot1" refType="h" fact="0.8839"/>
                  <dgm:constr type="w" for="ch" forName="dot1" refType="userD"/>
                  <dgm:constr type="h" for="ch" forName="dot1" refType="userD"/>
                  <dgm:constr type="ctrX" for="ch" forName="dot2" refType="w" fact="0.3384"/>
                  <dgm:constr type="ctrY" for="ch" forName="dot2" refType="h" fact="0.8967"/>
                  <dgm:constr type="w" for="ch" forName="dot2" refType="userD"/>
                  <dgm:constr type="h" for="ch" forName="dot2" refType="userD"/>
                  <dgm:constr type="ctrX" for="ch" forName="dot3" refType="w" fact="0.3155"/>
                  <dgm:constr type="ctrY" for="ch" forName="dot3" refType="h" fact="0.9076"/>
                  <dgm:constr type="w" for="ch" forName="dot3" refType="userD"/>
                  <dgm:constr type="h" for="ch" forName="dot3" refType="userD"/>
                  <dgm:constr type="ctrX" for="ch" forName="dot4" refType="w" fact="0.2923"/>
                  <dgm:constr type="ctrY" for="ch" forName="dot4" refType="h" fact="0.9165"/>
                  <dgm:constr type="w" for="ch" forName="dot4" refType="userD"/>
                  <dgm:constr type="h" for="ch" forName="dot4" refType="userD"/>
                  <dgm:constr type="ctrX" for="ch" forName="dot5" refType="w" fact="0.2688"/>
                  <dgm:constr type="ctrY" for="ch" forName="dot5" refType="h" fact="0.9234"/>
                  <dgm:constr type="w" for="ch" forName="dot5" refType="userD"/>
                  <dgm:constr type="h" for="ch" forName="dot5" refType="userD"/>
                  <dgm:constr type="ctrX" for="ch" forName="dot6" refType="w" fact="0.4883"/>
                  <dgm:constr type="ctrY" for="ch" forName="dot6" refType="h" fact="0.764"/>
                  <dgm:constr type="w" for="ch" forName="dot6" refType="userD"/>
                  <dgm:constr type="h" for="ch" forName="dot6" refType="userD"/>
                  <dgm:constr type="ctrX" for="ch" forName="dot7" refType="w" fact="0.4695"/>
                  <dgm:constr type="ctrY" for="ch" forName="dot7" refType="h" fact="0.7878"/>
                  <dgm:constr type="w" for="ch" forName="dot7" refType="userD"/>
                  <dgm:constr type="h" for="ch" forName="dot7" refType="userD"/>
                  <dgm:constr type="ctrX" for="ch" forName="dot8" refType="w" fact="0.5696"/>
                  <dgm:constr type="ctrY" for="ch" forName="dot8" refType="h" fact="0.6227"/>
                  <dgm:constr type="w" for="ch" forName="dot8" refType="userD"/>
                  <dgm:constr type="h" for="ch" forName="dot8" refType="userD"/>
                  <dgm:constr type="ctrX" for="ch" forName="dot9" refType="w" fact="0.6247"/>
                  <dgm:constr type="ctrY" for="ch" forName="dot9" refType="h" fact="0.4556"/>
                  <dgm:constr type="w" for="ch" forName="dot9" refType="userD"/>
                  <dgm:constr type="h" for="ch" forName="dot9" refType="userD"/>
                  <dgm:constr type="ctrX" for="ch" forName="dot10" refType="w" fact="0.6509"/>
                  <dgm:constr type="ctrY" for="ch" forName="dot10" refType="h" fact="0.2816"/>
                  <dgm:constr type="w" for="ch" forName="dot10" refType="userD"/>
                  <dgm:constr type="h" for="ch" forName="dot10" refType="userD"/>
                  <dgm:constr type="ctrX" for="ch" forName="dotArrow1" refType="w" fact="0.6281"/>
                  <dgm:constr type="ctrY" for="ch" forName="dotArrow1" refType="h" fact="0.0748"/>
                  <dgm:constr type="w" for="ch" forName="dotArrow1" refType="userD"/>
                  <dgm:constr type="h" for="ch" forName="dotArrow1" refType="userD"/>
                  <dgm:constr type="ctrX" for="ch" forName="dotArrow2" refType="w" fact="0.6437"/>
                  <dgm:constr type="ctrY" for="ch" forName="dotArrow2" refType="h" fact="0.0581"/>
                  <dgm:constr type="w" for="ch" forName="dotArrow2" refType="userD"/>
                  <dgm:constr type="h" for="ch" forName="dotArrow2" refType="userD"/>
                  <dgm:constr type="ctrX" for="ch" forName="dotArrow3" refType="w" fact="0.6593"/>
                  <dgm:constr type="ctrY" for="ch" forName="dotArrow3" refType="h" fact="0.0414"/>
                  <dgm:constr type="w" for="ch" forName="dotArrow3" refType="userD"/>
                  <dgm:constr type="h" for="ch" forName="dotArrow3" refType="userD"/>
                  <dgm:constr type="ctrX" for="ch" forName="dotArrow4" refType="w" fact="0.675"/>
                  <dgm:constr type="ctrY" for="ch" forName="dotArrow4" refType="h" fact="0.0581"/>
                  <dgm:constr type="w" for="ch" forName="dotArrow4" refType="userD"/>
                  <dgm:constr type="h" for="ch" forName="dotArrow4" refType="userD"/>
                  <dgm:constr type="ctrX" for="ch" forName="dotArrow5" refType="w" fact="0.6906"/>
                  <dgm:constr type="ctrY" for="ch" forName="dotArrow5" refType="h" fact="0.0748"/>
                  <dgm:constr type="w" for="ch" forName="dotArrow5" refType="userD"/>
                  <dgm:constr type="h" for="ch" forName="dotArrow5" refType="userD"/>
                  <dgm:constr type="ctrX" for="ch" forName="dotArrow6" refType="w" fact="0.6593"/>
                  <dgm:constr type="ctrY" for="ch" forName="dotArrow6" refType="h" fact="0.0766"/>
                  <dgm:constr type="w" for="ch" forName="dotArrow6" refType="userD"/>
                  <dgm:constr type="h" for="ch" forName="dotArrow6" refType="userD"/>
                  <dgm:constr type="ctrX" for="ch" forName="dotArrow7" refType="w" fact="0.6593"/>
                  <dgm:constr type="ctrY" for="ch" forName="dotArrow7" refType="h" fact="0.1118"/>
                  <dgm:constr type="w" for="ch" forName="dotArrow7" refType="userD"/>
                  <dgm:constr type="h" for="ch" forName="dotArrow7" refType="userD"/>
                  <dgm:constr type="l" for="ch" forName="parTx1" refType="w" fact="0.2091"/>
                  <dgm:constr type="t" for="ch" forName="parTx1" refType="h" fact="0.9433"/>
                  <dgm:constr type="w" for="ch" forName="parTx1" refType="w" fact="0.2275"/>
                  <dgm:constr type="h" for="ch" forName="parTx1" refType="h" fact="0.0811"/>
                  <dgm:constr type="ctrX" for="ch" forName="picture1" refType="w" fact="0.1988"/>
                  <dgm:constr type="ctrY" for="ch" forName="picture1" refType="h" fact="0.9322"/>
                  <dgm:constr type="w" for="ch" forName="picture1" refType="w" fact="0.1055"/>
                  <dgm:constr type="h" for="ch" forName="picture1" refType="h" fact="0.1403"/>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4273"/>
                  <dgm:constr type="t" for="ch" forName="parTx2" refType="h" fact="0.8468"/>
                  <dgm:constr type="w" for="ch" forName="parTx2" refType="w" fact="0.2275"/>
                  <dgm:constr type="h" for="ch" forName="parTx2" refType="h" fact="0.0811"/>
                  <dgm:constr type="ctrX" for="ch" forName="picture2" refType="w" fact="0.4169"/>
                  <dgm:constr type="ctrY" for="ch" forName="picture2" refType="h" fact="0.8357"/>
                  <dgm:constr type="w" for="ch" forName="picture2" refType="w" fact="0.1055"/>
                  <dgm:constr type="h" for="ch" forName="picture2" refType="h" fact="0.1403"/>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349"/>
                  <dgm:constr type="t" for="ch" forName="parTx3" refType="h" fact="0.7023"/>
                  <dgm:constr type="w" for="ch" forName="parTx3" refType="w" fact="0.2275"/>
                  <dgm:constr type="h" for="ch" forName="parTx3" refType="h" fact="0.0811"/>
                  <dgm:constr type="ctrX" for="ch" forName="picture3" refType="w" fact="0.5245"/>
                  <dgm:constr type="ctrY" for="ch" forName="picture3" refType="h" fact="0.6912"/>
                  <dgm:constr type="w" for="ch" forName="picture3" refType="w" fact="0.1055"/>
                  <dgm:constr type="h" for="ch" forName="picture3" refType="h" fact="0.1403"/>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5998"/>
                  <dgm:constr type="t" for="ch" forName="parTx4" refType="h" fact="0.5441"/>
                  <dgm:constr type="w" for="ch" forName="parTx4" refType="w" fact="0.2275"/>
                  <dgm:constr type="h" for="ch" forName="parTx4" refType="h" fact="0.0811"/>
                  <dgm:constr type="ctrX" for="ch" forName="picture4" refType="w" fact="0.5894"/>
                  <dgm:constr type="ctrY" for="ch" forName="picture4" refType="h" fact="0.533"/>
                  <dgm:constr type="w" for="ch" forName="picture4" refType="w" fact="0.1055"/>
                  <dgm:constr type="h" for="ch" forName="picture4" refType="h" fact="0.1403"/>
                  <dgm:constr type="l" for="ch" forName="desTx4" refType="r" refFor="ch" refForName="parTx4"/>
                  <dgm:constr type="r" for="ch" forName="desTx4" refType="w"/>
                  <dgm:constr type="t" for="ch" forName="desTx4" refType="t" refFor="ch" refForName="parTx4"/>
                  <dgm:constr type="h" for="ch" forName="desTx4" refType="h" refFor="ch" refForName="parTx4"/>
                  <dgm:constr type="l" for="ch" forName="parTx5" refType="w" fact="0.6416"/>
                  <dgm:constr type="t" for="ch" forName="parTx5" refType="h" fact="0.3737"/>
                  <dgm:constr type="w" for="ch" forName="parTx5" refType="w" fact="0.2275"/>
                  <dgm:constr type="h" for="ch" forName="parTx5" refType="h" fact="0.0811"/>
                  <dgm:constr type="ctrX" for="ch" forName="picture5" refType="w" fact="0.6313"/>
                  <dgm:constr type="ctrY" for="ch" forName="picture5" refType="h" fact="0.3626"/>
                  <dgm:constr type="w" for="ch" forName="picture5" refType="w" fact="0.1055"/>
                  <dgm:constr type="h" for="ch" forName="picture5" refType="h" fact="0.1403"/>
                  <dgm:constr type="l" for="ch" forName="desTx5" refType="r" refFor="ch" refForName="parTx5"/>
                  <dgm:constr type="r" for="ch" forName="desTx5" refType="w"/>
                  <dgm:constr type="t" for="ch" forName="desTx5" refType="t" refFor="ch" refForName="parTx5"/>
                  <dgm:constr type="h" for="ch" forName="desTx5" refType="h" refFor="ch" refForName="parTx5"/>
                  <dgm:constr type="l" for="ch" forName="parTx6" refType="w" fact="0.6644"/>
                  <dgm:constr type="t" for="ch" forName="parTx6" refType="h" fact="0.2061"/>
                  <dgm:constr type="w" for="ch" forName="parTx6" refType="w" fact="0.2275"/>
                  <dgm:constr type="h" for="ch" forName="parTx6" refType="h" fact="0.0811"/>
                  <dgm:constr type="ctrX" for="ch" forName="picture6" refType="w" fact="0.6541"/>
                  <dgm:constr type="ctrY" for="ch" forName="picture6" refType="h" fact="0.195"/>
                  <dgm:constr type="w" for="ch" forName="picture6" refType="w" fact="0.1055"/>
                  <dgm:constr type="h" for="ch" forName="picture6" refType="h" fact="0.1403"/>
                  <dgm:constr type="l" for="ch" forName="desTx6" refType="r" refFor="ch" refForName="parTx6"/>
                  <dgm:constr type="r" for="ch" forName="desTx6" refType="w"/>
                  <dgm:constr type="t" for="ch" forName="desTx6" refType="t" refFor="ch" refForName="parTx6"/>
                  <dgm:constr type="h" for="ch" forName="desTx6" refType="h" refFor="ch" refForName="parTx6"/>
                </dgm:constrLst>
              </dgm:if>
              <dgm:else name="Name57">
                <dgm:alg type="composite">
                  <dgm:param type="ar" val="1.122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userD" refType="w" fact="0.0125"/>
                  <dgm:constr type="ctrX" for="ch" forName="dot1" refType="w" fact="0.4276"/>
                  <dgm:constr type="ctrY" for="ch" forName="dot1" refType="h" fact="0.8839"/>
                  <dgm:constr type="w" for="ch" forName="dot1" refType="userD"/>
                  <dgm:constr type="h" for="ch" forName="dot1" refType="userD"/>
                  <dgm:constr type="ctrX" for="ch" forName="dot2" refType="w" fact="0.401"/>
                  <dgm:constr type="ctrY" for="ch" forName="dot2" refType="h" fact="0.8967"/>
                  <dgm:constr type="w" for="ch" forName="dot2" refType="userD"/>
                  <dgm:constr type="h" for="ch" forName="dot2" refType="userD"/>
                  <dgm:constr type="ctrX" for="ch" forName="dot3" refType="w" fact="0.3739"/>
                  <dgm:constr type="ctrY" for="ch" forName="dot3" refType="h" fact="0.9076"/>
                  <dgm:constr type="w" for="ch" forName="dot3" refType="userD"/>
                  <dgm:constr type="h" for="ch" forName="dot3" refType="userD"/>
                  <dgm:constr type="ctrX" for="ch" forName="dot4" refType="w" fact="0.3464"/>
                  <dgm:constr type="ctrY" for="ch" forName="dot4" refType="h" fact="0.9165"/>
                  <dgm:constr type="w" for="ch" forName="dot4" refType="userD"/>
                  <dgm:constr type="h" for="ch" forName="dot4" refType="userD"/>
                  <dgm:constr type="ctrX" for="ch" forName="dot5" refType="w" fact="0.3186"/>
                  <dgm:constr type="ctrY" for="ch" forName="dot5" refType="h" fact="0.9234"/>
                  <dgm:constr type="w" for="ch" forName="dot5" refType="userD"/>
                  <dgm:constr type="h" for="ch" forName="dot5" refType="userD"/>
                  <dgm:constr type="ctrX" for="ch" forName="dot6" refType="w" fact="0.5786"/>
                  <dgm:constr type="ctrY" for="ch" forName="dot6" refType="h" fact="0.764"/>
                  <dgm:constr type="w" for="ch" forName="dot6" refType="userD"/>
                  <dgm:constr type="h" for="ch" forName="dot6" refType="userD"/>
                  <dgm:constr type="ctrX" for="ch" forName="dot7" refType="w" fact="0.5564"/>
                  <dgm:constr type="ctrY" for="ch" forName="dot7" refType="h" fact="0.7878"/>
                  <dgm:constr type="w" for="ch" forName="dot7" refType="userD"/>
                  <dgm:constr type="h" for="ch" forName="dot7" refType="userD"/>
                  <dgm:constr type="ctrX" for="ch" forName="dot8" refType="w" fact="0.675"/>
                  <dgm:constr type="ctrY" for="ch" forName="dot8" refType="h" fact="0.6227"/>
                  <dgm:constr type="w" for="ch" forName="dot8" refType="userD"/>
                  <dgm:constr type="h" for="ch" forName="dot8" refType="userD"/>
                  <dgm:constr type="ctrX" for="ch" forName="dot9" refType="w" fact="0.7403"/>
                  <dgm:constr type="ctrY" for="ch" forName="dot9" refType="h" fact="0.4556"/>
                  <dgm:constr type="w" for="ch" forName="dot9" refType="userD"/>
                  <dgm:constr type="h" for="ch" forName="dot9" refType="userD"/>
                  <dgm:constr type="ctrX" for="ch" forName="dot10" refType="w" fact="0.7714"/>
                  <dgm:constr type="ctrY" for="ch" forName="dot10" refType="h" fact="0.2816"/>
                  <dgm:constr type="w" for="ch" forName="dot10" refType="userD"/>
                  <dgm:constr type="h" for="ch" forName="dot10" refType="userD"/>
                  <dgm:constr type="ctrX" for="ch" forName="dotArrow1" refType="w" fact="0.7443"/>
                  <dgm:constr type="ctrY" for="ch" forName="dotArrow1" refType="h" fact="0.0748"/>
                  <dgm:constr type="w" for="ch" forName="dotArrow1" refType="userD"/>
                  <dgm:constr type="h" for="ch" forName="dotArrow1" refType="userD"/>
                  <dgm:constr type="ctrX" for="ch" forName="dotArrow2" refType="w" fact="0.7628"/>
                  <dgm:constr type="ctrY" for="ch" forName="dotArrow2" refType="h" fact="0.0581"/>
                  <dgm:constr type="w" for="ch" forName="dotArrow2" refType="userD"/>
                  <dgm:constr type="h" for="ch" forName="dotArrow2" refType="userD"/>
                  <dgm:constr type="ctrX" for="ch" forName="dotArrow3" refType="w" fact="0.7814"/>
                  <dgm:constr type="ctrY" for="ch" forName="dotArrow3" refType="h" fact="0.0414"/>
                  <dgm:constr type="w" for="ch" forName="dotArrow3" refType="userD"/>
                  <dgm:constr type="h" for="ch" forName="dotArrow3" refType="userD"/>
                  <dgm:constr type="ctrX" for="ch" forName="dotArrow4" refType="w" fact="0.7999"/>
                  <dgm:constr type="ctrY" for="ch" forName="dotArrow4" refType="h" fact="0.0581"/>
                  <dgm:constr type="w" for="ch" forName="dotArrow4" refType="userD"/>
                  <dgm:constr type="h" for="ch" forName="dotArrow4" refType="userD"/>
                  <dgm:constr type="ctrX" for="ch" forName="dotArrow5" refType="w" fact="0.8184"/>
                  <dgm:constr type="ctrY" for="ch" forName="dotArrow5" refType="h" fact="0.0748"/>
                  <dgm:constr type="w" for="ch" forName="dotArrow5" refType="userD"/>
                  <dgm:constr type="h" for="ch" forName="dotArrow5" refType="userD"/>
                  <dgm:constr type="ctrX" for="ch" forName="dotArrow6" refType="w" fact="0.7814"/>
                  <dgm:constr type="ctrY" for="ch" forName="dotArrow6" refType="h" fact="0.0766"/>
                  <dgm:constr type="w" for="ch" forName="dotArrow6" refType="userD"/>
                  <dgm:constr type="h" for="ch" forName="dotArrow6" refType="userD"/>
                  <dgm:constr type="ctrX" for="ch" forName="dotArrow7" refType="w" fact="0.7814"/>
                  <dgm:constr type="ctrY" for="ch" forName="dotArrow7" refType="h" fact="0.1118"/>
                  <dgm:constr type="w" for="ch" forName="dotArrow7" refType="userD"/>
                  <dgm:constr type="h" for="ch" forName="dotArrow7" refType="userD"/>
                  <dgm:constr type="l" for="ch" forName="parTx1" refType="w" fact="0.2479"/>
                  <dgm:constr type="t" for="ch" forName="parTx1" refType="h" fact="0.9416"/>
                  <dgm:constr type="w" for="ch" forName="parTx1" refType="w" fact="0.2696"/>
                  <dgm:constr type="h" for="ch" forName="parTx1" refType="h" fact="0.0811"/>
                  <dgm:constr type="ctrX" for="ch" forName="picture1" refType="w" fact="0.2356"/>
                  <dgm:constr type="ctrY" for="ch" forName="picture1" refType="h" fact="0.9322"/>
                  <dgm:constr type="w" for="ch" forName="picture1" refType="w" fact="0.125"/>
                  <dgm:constr type="h" for="ch" forName="picture1" refType="h" fact="0.1403"/>
                  <dgm:constr type="l" for="ch" forName="parTx2" refType="w" fact="0.5064"/>
                  <dgm:constr type="t" for="ch" forName="parTx2" refType="h" fact="0.8451"/>
                  <dgm:constr type="w" for="ch" forName="parTx2" refType="w" fact="0.2696"/>
                  <dgm:constr type="h" for="ch" forName="parTx2" refType="h" fact="0.0811"/>
                  <dgm:constr type="ctrX" for="ch" forName="picture2" refType="w" fact="0.4941"/>
                  <dgm:constr type="ctrY" for="ch" forName="picture2" refType="h" fact="0.8357"/>
                  <dgm:constr type="w" for="ch" forName="picture2" refType="w" fact="0.125"/>
                  <dgm:constr type="h" for="ch" forName="picture2" refType="h" fact="0.1403"/>
                  <dgm:constr type="l" for="ch" forName="parTx3" refType="w" fact="0.6339"/>
                  <dgm:constr type="t" for="ch" forName="parTx3" refType="h" fact="0.7006"/>
                  <dgm:constr type="w" for="ch" forName="parTx3" refType="w" fact="0.2696"/>
                  <dgm:constr type="h" for="ch" forName="parTx3" refType="h" fact="0.0811"/>
                  <dgm:constr type="ctrX" for="ch" forName="picture3" refType="w" fact="0.6216"/>
                  <dgm:constr type="ctrY" for="ch" forName="picture3" refType="h" fact="0.6912"/>
                  <dgm:constr type="w" for="ch" forName="picture3" refType="w" fact="0.125"/>
                  <dgm:constr type="h" for="ch" forName="picture3" refType="h" fact="0.1403"/>
                  <dgm:constr type="l" for="ch" forName="parTx4" refType="w" fact="0.7108"/>
                  <dgm:constr type="t" for="ch" forName="parTx4" refType="h" fact="0.5424"/>
                  <dgm:constr type="w" for="ch" forName="parTx4" refType="w" fact="0.2696"/>
                  <dgm:constr type="h" for="ch" forName="parTx4" refType="h" fact="0.0811"/>
                  <dgm:constr type="ctrX" for="ch" forName="picture4" refType="w" fact="0.6985"/>
                  <dgm:constr type="ctrY" for="ch" forName="picture4" refType="h" fact="0.533"/>
                  <dgm:constr type="w" for="ch" forName="picture4" refType="w" fact="0.125"/>
                  <dgm:constr type="h" for="ch" forName="picture4" refType="h" fact="0.1403"/>
                  <dgm:constr type="l" for="ch" forName="parTx5" refType="w" fact="0.7604"/>
                  <dgm:constr type="t" for="ch" forName="parTx5" refType="h" fact="0.372"/>
                  <dgm:constr type="w" for="ch" forName="parTx5" refType="w" fact="0.2696"/>
                  <dgm:constr type="h" for="ch" forName="parTx5" refType="h" fact="0.0811"/>
                  <dgm:constr type="ctrX" for="ch" forName="picture5" refType="w" fact="0.7481"/>
                  <dgm:constr type="ctrY" for="ch" forName="picture5" refType="h" fact="0.3626"/>
                  <dgm:constr type="w" for="ch" forName="picture5" refType="w" fact="0.125"/>
                  <dgm:constr type="h" for="ch" forName="picture5" refType="h" fact="0.1403"/>
                  <dgm:constr type="l" for="ch" forName="parTx6" refType="w" fact="0.7874"/>
                  <dgm:constr type="t" for="ch" forName="parTx6" refType="h" fact="0.2044"/>
                  <dgm:constr type="w" for="ch" forName="parTx6" refType="w" fact="0.2696"/>
                  <dgm:constr type="h" for="ch" forName="parTx6" refType="h" fact="0.0811"/>
                  <dgm:constr type="ctrX" for="ch" forName="picture6" refType="w" fact="0.7751"/>
                  <dgm:constr type="ctrY" for="ch" forName="picture6" refType="h" fact="0.195"/>
                  <dgm:constr type="w" for="ch" forName="picture6" refType="w" fact="0.125"/>
                  <dgm:constr type="h" for="ch" forName="picture6" refType="h" fact="0.1403"/>
                </dgm:constrLst>
              </dgm:else>
            </dgm:choose>
          </dgm:if>
          <dgm:else name="Name58">
            <dgm:choose name="Name59">
              <dgm:if name="Name60" axis="des" func="maxDepth" op="gt" val="1">
                <dgm:alg type="composite">
                  <dgm:param type="ar" val="1.3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userD" refType="w" fact="0.0105"/>
                  <dgm:constr type="ctrX" for="ch" forName="dot1" refType="w" fact="0.6392"/>
                  <dgm:constr type="ctrY" for="ch" forName="dot1" refType="h" fact="0.8839"/>
                  <dgm:constr type="w" for="ch" forName="dot1" refType="userD"/>
                  <dgm:constr type="h" for="ch" forName="dot1" refType="userD"/>
                  <dgm:constr type="ctrX" for="ch" forName="dot2" refType="w" fact="0.6616"/>
                  <dgm:constr type="ctrY" for="ch" forName="dot2" refType="h" fact="0.8967"/>
                  <dgm:constr type="w" for="ch" forName="dot2" refType="userD"/>
                  <dgm:constr type="h" for="ch" forName="dot2" refType="userD"/>
                  <dgm:constr type="ctrX" for="ch" forName="dot3" refType="w" fact="0.6845"/>
                  <dgm:constr type="ctrY" for="ch" forName="dot3" refType="h" fact="0.9076"/>
                  <dgm:constr type="w" for="ch" forName="dot3" refType="userD"/>
                  <dgm:constr type="h" for="ch" forName="dot3" refType="userD"/>
                  <dgm:constr type="ctrX" for="ch" forName="dot4" refType="w" fact="0.7077"/>
                  <dgm:constr type="ctrY" for="ch" forName="dot4" refType="h" fact="0.9165"/>
                  <dgm:constr type="w" for="ch" forName="dot4" refType="userD"/>
                  <dgm:constr type="h" for="ch" forName="dot4" refType="userD"/>
                  <dgm:constr type="ctrX" for="ch" forName="dot5" refType="w" fact="0.7312"/>
                  <dgm:constr type="ctrY" for="ch" forName="dot5" refType="h" fact="0.9234"/>
                  <dgm:constr type="w" for="ch" forName="dot5" refType="userD"/>
                  <dgm:constr type="h" for="ch" forName="dot5" refType="userD"/>
                  <dgm:constr type="ctrX" for="ch" forName="dot6" refType="w" fact="0.5117"/>
                  <dgm:constr type="ctrY" for="ch" forName="dot6" refType="h" fact="0.764"/>
                  <dgm:constr type="w" for="ch" forName="dot6" refType="userD"/>
                  <dgm:constr type="h" for="ch" forName="dot6" refType="userD"/>
                  <dgm:constr type="ctrX" for="ch" forName="dot7" refType="w" fact="0.5305"/>
                  <dgm:constr type="ctrY" for="ch" forName="dot7" refType="h" fact="0.7878"/>
                  <dgm:constr type="w" for="ch" forName="dot7" refType="userD"/>
                  <dgm:constr type="h" for="ch" forName="dot7" refType="userD"/>
                  <dgm:constr type="ctrX" for="ch" forName="dot8" refType="w" fact="0.4304"/>
                  <dgm:constr type="ctrY" for="ch" forName="dot8" refType="h" fact="0.6227"/>
                  <dgm:constr type="w" for="ch" forName="dot8" refType="userD"/>
                  <dgm:constr type="h" for="ch" forName="dot8" refType="userD"/>
                  <dgm:constr type="ctrX" for="ch" forName="dot9" refType="w" fact="0.3753"/>
                  <dgm:constr type="ctrY" for="ch" forName="dot9" refType="h" fact="0.4556"/>
                  <dgm:constr type="w" for="ch" forName="dot9" refType="userD"/>
                  <dgm:constr type="h" for="ch" forName="dot9" refType="userD"/>
                  <dgm:constr type="ctrX" for="ch" forName="dot10" refType="w" fact="0.3491"/>
                  <dgm:constr type="ctrY" for="ch" forName="dot10" refType="h" fact="0.2816"/>
                  <dgm:constr type="w" for="ch" forName="dot10" refType="userD"/>
                  <dgm:constr type="h" for="ch" forName="dot10" refType="userD"/>
                  <dgm:constr type="ctrX" for="ch" forName="dotArrow1" refType="w" fact="0.3719"/>
                  <dgm:constr type="ctrY" for="ch" forName="dotArrow1" refType="h" fact="0.0748"/>
                  <dgm:constr type="w" for="ch" forName="dotArrow1" refType="userD"/>
                  <dgm:constr type="h" for="ch" forName="dotArrow1" refType="userD"/>
                  <dgm:constr type="ctrX" for="ch" forName="dotArrow2" refType="w" fact="0.3563"/>
                  <dgm:constr type="ctrY" for="ch" forName="dotArrow2" refType="h" fact="0.0581"/>
                  <dgm:constr type="w" for="ch" forName="dotArrow2" refType="userD"/>
                  <dgm:constr type="h" for="ch" forName="dotArrow2" refType="userD"/>
                  <dgm:constr type="ctrX" for="ch" forName="dotArrow3" refType="w" fact="0.3407"/>
                  <dgm:constr type="ctrY" for="ch" forName="dotArrow3" refType="h" fact="0.0414"/>
                  <dgm:constr type="w" for="ch" forName="dotArrow3" refType="userD"/>
                  <dgm:constr type="h" for="ch" forName="dotArrow3" refType="userD"/>
                  <dgm:constr type="ctrX" for="ch" forName="dotArrow4" refType="w" fact="0.325"/>
                  <dgm:constr type="ctrY" for="ch" forName="dotArrow4" refType="h" fact="0.0581"/>
                  <dgm:constr type="w" for="ch" forName="dotArrow4" refType="userD"/>
                  <dgm:constr type="h" for="ch" forName="dotArrow4" refType="userD"/>
                  <dgm:constr type="ctrX" for="ch" forName="dotArrow5" refType="w" fact="0.3094"/>
                  <dgm:constr type="ctrY" for="ch" forName="dotArrow5" refType="h" fact="0.0748"/>
                  <dgm:constr type="w" for="ch" forName="dotArrow5" refType="userD"/>
                  <dgm:constr type="h" for="ch" forName="dotArrow5" refType="userD"/>
                  <dgm:constr type="ctrX" for="ch" forName="dotArrow6" refType="w" fact="0.3407"/>
                  <dgm:constr type="ctrY" for="ch" forName="dotArrow6" refType="h" fact="0.0766"/>
                  <dgm:constr type="w" for="ch" forName="dotArrow6" refType="userD"/>
                  <dgm:constr type="h" for="ch" forName="dotArrow6" refType="userD"/>
                  <dgm:constr type="ctrX" for="ch" forName="dotArrow7" refType="w" fact="0.3407"/>
                  <dgm:constr type="ctrY" for="ch" forName="dotArrow7" refType="h" fact="0.1118"/>
                  <dgm:constr type="w" for="ch" forName="dotArrow7" refType="userD"/>
                  <dgm:constr type="h" for="ch" forName="dotArrow7" refType="userD"/>
                  <dgm:constr type="r" for="ch" forName="parTx1" refType="w" fact="0.7909"/>
                  <dgm:constr type="t" for="ch" forName="parTx1" refType="h" fact="0.9433"/>
                  <dgm:constr type="w" for="ch" forName="parTx1" refType="w" fact="0.2275"/>
                  <dgm:constr type="h" for="ch" forName="parTx1" refType="h" fact="0.0811"/>
                  <dgm:constr type="ctrX" for="ch" forName="picture1" refType="w" fact="0.8012"/>
                  <dgm:constr type="ctrY" for="ch" forName="picture1" refType="h" fact="0.9322"/>
                  <dgm:constr type="w" for="ch" forName="picture1" refType="w" fact="0.1055"/>
                  <dgm:constr type="h" for="ch" forName="picture1" refType="h" fact="0.1403"/>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5727"/>
                  <dgm:constr type="t" for="ch" forName="parTx2" refType="h" fact="0.8468"/>
                  <dgm:constr type="w" for="ch" forName="parTx2" refType="w" fact="0.2275"/>
                  <dgm:constr type="h" for="ch" forName="parTx2" refType="h" fact="0.0811"/>
                  <dgm:constr type="ctrX" for="ch" forName="picture2" refType="w" fact="0.5831"/>
                  <dgm:constr type="ctrY" for="ch" forName="picture2" refType="h" fact="0.8357"/>
                  <dgm:constr type="w" for="ch" forName="picture2" refType="w" fact="0.1055"/>
                  <dgm:constr type="h" for="ch" forName="picture2" refType="h" fact="0.1403"/>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651"/>
                  <dgm:constr type="t" for="ch" forName="parTx3" refType="h" fact="0.7023"/>
                  <dgm:constr type="w" for="ch" forName="parTx3" refType="w" fact="0.2275"/>
                  <dgm:constr type="h" for="ch" forName="parTx3" refType="h" fact="0.0811"/>
                  <dgm:constr type="ctrX" for="ch" forName="picture3" refType="w" fact="0.4755"/>
                  <dgm:constr type="ctrY" for="ch" forName="picture3" refType="h" fact="0.6912"/>
                  <dgm:constr type="w" for="ch" forName="picture3" refType="w" fact="0.1055"/>
                  <dgm:constr type="h" for="ch" forName="picture3" refType="h" fact="0.1403"/>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4002"/>
                  <dgm:constr type="t" for="ch" forName="parTx4" refType="h" fact="0.5441"/>
                  <dgm:constr type="w" for="ch" forName="parTx4" refType="w" fact="0.2275"/>
                  <dgm:constr type="h" for="ch" forName="parTx4" refType="h" fact="0.0811"/>
                  <dgm:constr type="ctrX" for="ch" forName="picture4" refType="w" fact="0.4106"/>
                  <dgm:constr type="ctrY" for="ch" forName="picture4" refType="h" fact="0.533"/>
                  <dgm:constr type="w" for="ch" forName="picture4" refType="w" fact="0.1055"/>
                  <dgm:constr type="h" for="ch" forName="picture4" refType="h" fact="0.1403"/>
                  <dgm:constr type="r" for="ch" forName="desTx4" refType="l" refFor="ch" refForName="parTx4"/>
                  <dgm:constr type="l" for="ch" forName="desTx4"/>
                  <dgm:constr type="t" for="ch" forName="desTx4" refType="t" refFor="ch" refForName="parTx4"/>
                  <dgm:constr type="h" for="ch" forName="desTx4" refType="h" refFor="ch" refForName="parTx4"/>
                  <dgm:constr type="r" for="ch" forName="parTx5" refType="w" fact="0.3584"/>
                  <dgm:constr type="t" for="ch" forName="parTx5" refType="h" fact="0.3737"/>
                  <dgm:constr type="w" for="ch" forName="parTx5" refType="w" fact="0.2275"/>
                  <dgm:constr type="h" for="ch" forName="parTx5" refType="h" fact="0.0811"/>
                  <dgm:constr type="ctrX" for="ch" forName="picture5" refType="w" fact="0.3687"/>
                  <dgm:constr type="ctrY" for="ch" forName="picture5" refType="h" fact="0.3626"/>
                  <dgm:constr type="w" for="ch" forName="picture5" refType="w" fact="0.1055"/>
                  <dgm:constr type="h" for="ch" forName="picture5" refType="h" fact="0.1403"/>
                  <dgm:constr type="r" for="ch" forName="desTx5" refType="l" refFor="ch" refForName="parTx5"/>
                  <dgm:constr type="l" for="ch" forName="desTx5"/>
                  <dgm:constr type="t" for="ch" forName="desTx5" refType="t" refFor="ch" refForName="parTx5"/>
                  <dgm:constr type="h" for="ch" forName="desTx5" refType="h" refFor="ch" refForName="parTx5"/>
                  <dgm:constr type="r" for="ch" forName="parTx6" refType="w" fact="0.3356"/>
                  <dgm:constr type="t" for="ch" forName="parTx6" refType="h" fact="0.2061"/>
                  <dgm:constr type="w" for="ch" forName="parTx6" refType="w" fact="0.2275"/>
                  <dgm:constr type="h" for="ch" forName="parTx6" refType="h" fact="0.0811"/>
                  <dgm:constr type="ctrX" for="ch" forName="picture6" refType="w" fact="0.3459"/>
                  <dgm:constr type="ctrY" for="ch" forName="picture6" refType="h" fact="0.195"/>
                  <dgm:constr type="w" for="ch" forName="picture6" refType="w" fact="0.1055"/>
                  <dgm:constr type="h" for="ch" forName="picture6" refType="h" fact="0.1403"/>
                  <dgm:constr type="r" for="ch" forName="desTx6" refType="l" refFor="ch" refForName="parTx6"/>
                  <dgm:constr type="l" for="ch" forName="desTx6"/>
                  <dgm:constr type="t" for="ch" forName="desTx6" refType="t" refFor="ch" refForName="parTx6"/>
                  <dgm:constr type="h" for="ch" forName="desTx6" refType="h" refFor="ch" refForName="parTx6"/>
                </dgm:constrLst>
              </dgm:if>
              <dgm:else name="Name61">
                <dgm:alg type="composite">
                  <dgm:param type="ar" val="1.122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userD" refType="w" fact="0.0125"/>
                  <dgm:constr type="ctrX" for="ch" forName="dot1" refType="w" fact="0.5724"/>
                  <dgm:constr type="ctrY" for="ch" forName="dot1" refType="h" fact="0.8839"/>
                  <dgm:constr type="w" for="ch" forName="dot1" refType="userD"/>
                  <dgm:constr type="h" for="ch" forName="dot1" refType="userD"/>
                  <dgm:constr type="ctrX" for="ch" forName="dot2" refType="w" fact="0.599"/>
                  <dgm:constr type="ctrY" for="ch" forName="dot2" refType="h" fact="0.8967"/>
                  <dgm:constr type="w" for="ch" forName="dot2" refType="userD"/>
                  <dgm:constr type="h" for="ch" forName="dot2" refType="userD"/>
                  <dgm:constr type="ctrX" for="ch" forName="dot3" refType="w" fact="0.6261"/>
                  <dgm:constr type="ctrY" for="ch" forName="dot3" refType="h" fact="0.9076"/>
                  <dgm:constr type="w" for="ch" forName="dot3" refType="userD"/>
                  <dgm:constr type="h" for="ch" forName="dot3" refType="userD"/>
                  <dgm:constr type="ctrX" for="ch" forName="dot4" refType="w" fact="0.6536"/>
                  <dgm:constr type="ctrY" for="ch" forName="dot4" refType="h" fact="0.9165"/>
                  <dgm:constr type="w" for="ch" forName="dot4" refType="userD"/>
                  <dgm:constr type="h" for="ch" forName="dot4" refType="userD"/>
                  <dgm:constr type="ctrX" for="ch" forName="dot5" refType="w" fact="0.6814"/>
                  <dgm:constr type="ctrY" for="ch" forName="dot5" refType="h" fact="0.9234"/>
                  <dgm:constr type="w" for="ch" forName="dot5" refType="userD"/>
                  <dgm:constr type="h" for="ch" forName="dot5" refType="userD"/>
                  <dgm:constr type="ctrX" for="ch" forName="dot6" refType="w" fact="0.4214"/>
                  <dgm:constr type="ctrY" for="ch" forName="dot6" refType="h" fact="0.764"/>
                  <dgm:constr type="w" for="ch" forName="dot6" refType="userD"/>
                  <dgm:constr type="h" for="ch" forName="dot6" refType="userD"/>
                  <dgm:constr type="ctrX" for="ch" forName="dot7" refType="w" fact="0.4436"/>
                  <dgm:constr type="ctrY" for="ch" forName="dot7" refType="h" fact="0.7878"/>
                  <dgm:constr type="w" for="ch" forName="dot7" refType="userD"/>
                  <dgm:constr type="h" for="ch" forName="dot7" refType="userD"/>
                  <dgm:constr type="ctrX" for="ch" forName="dot8" refType="w" fact="0.325"/>
                  <dgm:constr type="ctrY" for="ch" forName="dot8" refType="h" fact="0.6227"/>
                  <dgm:constr type="w" for="ch" forName="dot8" refType="userD"/>
                  <dgm:constr type="h" for="ch" forName="dot8" refType="userD"/>
                  <dgm:constr type="ctrX" for="ch" forName="dot9" refType="w" fact="0.2597"/>
                  <dgm:constr type="ctrY" for="ch" forName="dot9" refType="h" fact="0.4556"/>
                  <dgm:constr type="w" for="ch" forName="dot9" refType="userD"/>
                  <dgm:constr type="h" for="ch" forName="dot9" refType="userD"/>
                  <dgm:constr type="ctrX" for="ch" forName="dot10" refType="w" fact="0.2286"/>
                  <dgm:constr type="ctrY" for="ch" forName="dot10" refType="h" fact="0.2816"/>
                  <dgm:constr type="w" for="ch" forName="dot10" refType="userD"/>
                  <dgm:constr type="h" for="ch" forName="dot10" refType="userD"/>
                  <dgm:constr type="ctrX" for="ch" forName="dotArrow1" refType="w" fact="0.2557"/>
                  <dgm:constr type="ctrY" for="ch" forName="dotArrow1" refType="h" fact="0.0748"/>
                  <dgm:constr type="w" for="ch" forName="dotArrow1" refType="userD"/>
                  <dgm:constr type="h" for="ch" forName="dotArrow1" refType="userD"/>
                  <dgm:constr type="ctrX" for="ch" forName="dotArrow2" refType="w" fact="0.2372"/>
                  <dgm:constr type="ctrY" for="ch" forName="dotArrow2" refType="h" fact="0.0581"/>
                  <dgm:constr type="w" for="ch" forName="dotArrow2" refType="userD"/>
                  <dgm:constr type="h" for="ch" forName="dotArrow2" refType="userD"/>
                  <dgm:constr type="ctrX" for="ch" forName="dotArrow3" refType="w" fact="0.2187"/>
                  <dgm:constr type="ctrY" for="ch" forName="dotArrow3" refType="h" fact="0.0414"/>
                  <dgm:constr type="w" for="ch" forName="dotArrow3" refType="userD"/>
                  <dgm:constr type="h" for="ch" forName="dotArrow3" refType="userD"/>
                  <dgm:constr type="ctrX" for="ch" forName="dotArrow4" refType="w" fact="0.2001"/>
                  <dgm:constr type="ctrY" for="ch" forName="dotArrow4" refType="h" fact="0.0581"/>
                  <dgm:constr type="w" for="ch" forName="dotArrow4" refType="userD"/>
                  <dgm:constr type="h" for="ch" forName="dotArrow4" refType="userD"/>
                  <dgm:constr type="ctrX" for="ch" forName="dotArrow5" refType="w" fact="0.1816"/>
                  <dgm:constr type="ctrY" for="ch" forName="dotArrow5" refType="h" fact="0.0748"/>
                  <dgm:constr type="w" for="ch" forName="dotArrow5" refType="userD"/>
                  <dgm:constr type="h" for="ch" forName="dotArrow5" refType="userD"/>
                  <dgm:constr type="ctrX" for="ch" forName="dotArrow6" refType="w" fact="0.2187"/>
                  <dgm:constr type="ctrY" for="ch" forName="dotArrow6" refType="h" fact="0.0766"/>
                  <dgm:constr type="w" for="ch" forName="dotArrow6" refType="userD"/>
                  <dgm:constr type="h" for="ch" forName="dotArrow6" refType="userD"/>
                  <dgm:constr type="ctrX" for="ch" forName="dotArrow7" refType="w" fact="0.2187"/>
                  <dgm:constr type="ctrY" for="ch" forName="dotArrow7" refType="h" fact="0.1118"/>
                  <dgm:constr type="w" for="ch" forName="dotArrow7" refType="userD"/>
                  <dgm:constr type="h" for="ch" forName="dotArrow7" refType="userD"/>
                  <dgm:constr type="r" for="ch" forName="parTx1" refType="w" fact="0.7522"/>
                  <dgm:constr type="t" for="ch" forName="parTx1" refType="h" fact="0.9416"/>
                  <dgm:constr type="w" for="ch" forName="parTx1" refType="w" fact="0.2696"/>
                  <dgm:constr type="h" for="ch" forName="parTx1" refType="h" fact="0.0811"/>
                  <dgm:constr type="ctrX" for="ch" forName="picture1" refType="w" fact="0.7644"/>
                  <dgm:constr type="ctrY" for="ch" forName="picture1" refType="h" fact="0.9322"/>
                  <dgm:constr type="w" for="ch" forName="picture1" refType="w" fact="0.125"/>
                  <dgm:constr type="h" for="ch" forName="picture1" refType="h" fact="0.1403"/>
                  <dgm:constr type="r" for="ch" forName="parTx2" refType="w" fact="0.4937"/>
                  <dgm:constr type="t" for="ch" forName="parTx2" refType="h" fact="0.8451"/>
                  <dgm:constr type="w" for="ch" forName="parTx2" refType="w" fact="0.2696"/>
                  <dgm:constr type="h" for="ch" forName="parTx2" refType="h" fact="0.0811"/>
                  <dgm:constr type="ctrX" for="ch" forName="picture2" refType="w" fact="0.5059"/>
                  <dgm:constr type="ctrY" for="ch" forName="picture2" refType="h" fact="0.8357"/>
                  <dgm:constr type="w" for="ch" forName="picture2" refType="w" fact="0.125"/>
                  <dgm:constr type="h" for="ch" forName="picture2" refType="h" fact="0.1403"/>
                  <dgm:constr type="r" for="ch" forName="parTx3" refType="w" fact="0.3662"/>
                  <dgm:constr type="t" for="ch" forName="parTx3" refType="h" fact="0.7006"/>
                  <dgm:constr type="w" for="ch" forName="parTx3" refType="w" fact="0.2696"/>
                  <dgm:constr type="h" for="ch" forName="parTx3" refType="h" fact="0.0811"/>
                  <dgm:constr type="ctrX" for="ch" forName="picture3" refType="w" fact="0.3784"/>
                  <dgm:constr type="ctrY" for="ch" forName="picture3" refType="h" fact="0.6912"/>
                  <dgm:constr type="w" for="ch" forName="picture3" refType="w" fact="0.125"/>
                  <dgm:constr type="h" for="ch" forName="picture3" refType="h" fact="0.1403"/>
                  <dgm:constr type="r" for="ch" forName="parTx4" refType="w" fact="0.2893"/>
                  <dgm:constr type="t" for="ch" forName="parTx4" refType="h" fact="0.5424"/>
                  <dgm:constr type="w" for="ch" forName="parTx4" refType="w" fact="0.2696"/>
                  <dgm:constr type="h" for="ch" forName="parTx4" refType="h" fact="0.0811"/>
                  <dgm:constr type="ctrX" for="ch" forName="picture4" refType="w" fact="0.3015"/>
                  <dgm:constr type="ctrY" for="ch" forName="picture4" refType="h" fact="0.533"/>
                  <dgm:constr type="w" for="ch" forName="picture4" refType="w" fact="0.125"/>
                  <dgm:constr type="h" for="ch" forName="picture4" refType="h" fact="0.1403"/>
                  <dgm:constr type="r" for="ch" forName="parTx5" refType="w" fact="0.2397"/>
                  <dgm:constr type="t" for="ch" forName="parTx5" refType="h" fact="0.372"/>
                  <dgm:constr type="w" for="ch" forName="parTx5" refType="w" fact="0.2696"/>
                  <dgm:constr type="h" for="ch" forName="parTx5" refType="h" fact="0.0811"/>
                  <dgm:constr type="ctrX" for="ch" forName="picture5" refType="w" fact="0.2519"/>
                  <dgm:constr type="ctrY" for="ch" forName="picture5" refType="h" fact="0.3626"/>
                  <dgm:constr type="w" for="ch" forName="picture5" refType="w" fact="0.125"/>
                  <dgm:constr type="h" for="ch" forName="picture5" refType="h" fact="0.1403"/>
                  <dgm:constr type="r" for="ch" forName="parTx6" refType="w" fact="0.2127"/>
                  <dgm:constr type="t" for="ch" forName="parTx6" refType="h" fact="0.2044"/>
                  <dgm:constr type="w" for="ch" forName="parTx6" refType="w" fact="0.2696"/>
                  <dgm:constr type="h" for="ch" forName="parTx6" refType="h" fact="0.0811"/>
                  <dgm:constr type="ctrX" for="ch" forName="picture6" refType="w" fact="0.2249"/>
                  <dgm:constr type="ctrY" for="ch" forName="picture6" refType="h" fact="0.195"/>
                  <dgm:constr type="w" for="ch" forName="picture6" refType="w" fact="0.125"/>
                  <dgm:constr type="h" for="ch" forName="picture6" refType="h" fact="0.1403"/>
                </dgm:constrLst>
              </dgm:else>
            </dgm:choose>
          </dgm:else>
        </dgm:choose>
      </dgm:if>
      <dgm:else name="Name62">
        <dgm:choose name="Name63">
          <dgm:if name="Name64" func="var" arg="dir" op="equ" val="norm">
            <dgm:choose name="Name65">
              <dgm:if name="Name66" axis="des" func="maxDepth" op="gt" val="1">
                <dgm:alg type="composite">
                  <dgm:param type="ar" val="1.2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primFontSz" for="ch" forName="desTx7" refType="primFontSz" refFor="ch" refForName="desTx1" op="equ"/>
                  <dgm:constr type="userD" refType="w" fact="0.0097"/>
                  <dgm:constr type="ctrX" for="ch" forName="dot1" refType="w" fact="0.3909"/>
                  <dgm:constr type="ctrY" for="ch" forName="dot1" refType="h" fact="0.8342"/>
                  <dgm:constr type="w" for="ch" forName="dot1" refType="userD"/>
                  <dgm:constr type="h" for="ch" forName="dot1" refType="userD"/>
                  <dgm:constr type="ctrX" for="ch" forName="dot2" refType="w" fact="0.3721"/>
                  <dgm:constr type="ctrY" for="ch" forName="dot2" refType="h" fact="0.8448"/>
                  <dgm:constr type="w" for="ch" forName="dot2" refType="userD"/>
                  <dgm:constr type="h" for="ch" forName="dot2" refType="userD"/>
                  <dgm:constr type="ctrX" for="ch" forName="dot3" refType="w" fact="0.353"/>
                  <dgm:constr type="ctrY" for="ch" forName="dot3" refType="h" fact="0.8539"/>
                  <dgm:constr type="w" for="ch" forName="dot3" refType="userD"/>
                  <dgm:constr type="h" for="ch" forName="dot3" refType="userD"/>
                  <dgm:constr type="ctrX" for="ch" forName="dot4" refType="w" fact="0.3337"/>
                  <dgm:constr type="ctrY" for="ch" forName="dot4" refType="h" fact="0.8615"/>
                  <dgm:constr type="w" for="ch" forName="dot4" refType="userD"/>
                  <dgm:constr type="h" for="ch" forName="dot4" refType="userD"/>
                  <dgm:constr type="ctrX" for="ch" forName="dot5" refType="w" fact="0.3142"/>
                  <dgm:constr type="ctrY" for="ch" forName="dot5" refType="h" fact="0.8676"/>
                  <dgm:constr type="w" for="ch" forName="dot5" refType="userD"/>
                  <dgm:constr type="h" for="ch" forName="dot5" refType="userD"/>
                  <dgm:constr type="ctrX" for="ch" forName="dot6" refType="w" fact="0.5088"/>
                  <dgm:constr type="ctrY" for="ch" forName="dot6" refType="h" fact="0.7255"/>
                  <dgm:constr type="w" for="ch" forName="dot6" refType="userD"/>
                  <dgm:constr type="h" for="ch" forName="dot6" refType="userD"/>
                  <dgm:constr type="ctrX" for="ch" forName="dot7" refType="w" fact="0.4926"/>
                  <dgm:constr type="ctrY" for="ch" forName="dot7" refType="h" fact="0.7454"/>
                  <dgm:constr type="w" for="ch" forName="dot7" refType="userD"/>
                  <dgm:constr type="h" for="ch" forName="dot7" refType="userD"/>
                  <dgm:constr type="ctrX" for="ch" forName="dot8" refType="w" fact="0.5836"/>
                  <dgm:constr type="ctrY" for="ch" forName="dot8" refType="h" fact="0.6026"/>
                  <dgm:constr type="w" for="ch" forName="dot8" refType="userD"/>
                  <dgm:constr type="h" for="ch" forName="dot8" refType="userD"/>
                  <dgm:constr type="ctrX" for="ch" forName="dot9" refType="w" fact="0.6371"/>
                  <dgm:constr type="ctrY" for="ch" forName="dot9" refType="h" fact="0.4632"/>
                  <dgm:constr type="w" for="ch" forName="dot9" refType="userD"/>
                  <dgm:constr type="h" for="ch" forName="dot9" refType="userD"/>
                  <dgm:constr type="ctrX" for="ch" forName="dot10" refType="w" fact="0.6701"/>
                  <dgm:constr type="ctrY" for="ch" forName="dot10" refType="h" fact="0.3187"/>
                  <dgm:constr type="w" for="ch" forName="dot10" refType="userD"/>
                  <dgm:constr type="h" for="ch" forName="dot10" refType="userD"/>
                  <dgm:constr type="ctrX" for="ch" forName="dot11" refType="w" fact="0.6853"/>
                  <dgm:constr type="ctrY" for="ch" forName="dot11" refType="h" fact="0.1763"/>
                  <dgm:constr type="w" for="ch" forName="dot11" refType="userD"/>
                  <dgm:constr type="h" for="ch" forName="dot11" refType="userD"/>
                  <dgm:constr type="ctrX" for="ch" forName="dotArrow1" refType="w" fact="0.6627"/>
                  <dgm:constr type="ctrY" for="ch" forName="dotArrow1" refType="h" fact="-0.0099"/>
                  <dgm:constr type="w" for="ch" forName="dotArrow1" refType="userD"/>
                  <dgm:constr type="h" for="ch" forName="dotArrow1" refType="userD"/>
                  <dgm:constr type="ctrX" for="ch" forName="dotArrow2" refType="w" fact="0.6773"/>
                  <dgm:constr type="ctrY" for="ch" forName="dotArrow2" refType="h" fact="-0.0239"/>
                  <dgm:constr type="w" for="ch" forName="dotArrow2" refType="userD"/>
                  <dgm:constr type="h" for="ch" forName="dotArrow2" refType="userD"/>
                  <dgm:constr type="ctrX" for="ch" forName="dotArrow3" refType="w" fact="0.6919"/>
                  <dgm:constr type="ctrY" for="ch" forName="dotArrow3" refType="h" fact="-0.0378"/>
                  <dgm:constr type="w" for="ch" forName="dotArrow3" refType="userD"/>
                  <dgm:constr type="h" for="ch" forName="dotArrow3" refType="userD"/>
                  <dgm:constr type="ctrX" for="ch" forName="dotArrow4" refType="w" fact="0.7065"/>
                  <dgm:constr type="ctrY" for="ch" forName="dotArrow4" refType="h" fact="-0.0239"/>
                  <dgm:constr type="w" for="ch" forName="dotArrow4" refType="userD"/>
                  <dgm:constr type="h" for="ch" forName="dotArrow4" refType="userD"/>
                  <dgm:constr type="ctrX" for="ch" forName="dotArrow5" refType="w" fact="0.7212"/>
                  <dgm:constr type="ctrY" for="ch" forName="dotArrow5" refType="h" fact="-0.0099"/>
                  <dgm:constr type="w" for="ch" forName="dotArrow5" refType="userD"/>
                  <dgm:constr type="h" for="ch" forName="dotArrow5" refType="userD"/>
                  <dgm:constr type="ctrX" for="ch" forName="dotArrow6" refType="w" fact="0.6919"/>
                  <dgm:constr type="ctrY" for="ch" forName="dotArrow6" refType="h" fact="-0.0084"/>
                  <dgm:constr type="w" for="ch" forName="dotArrow6" refType="userD"/>
                  <dgm:constr type="h" for="ch" forName="dotArrow6" refType="userD"/>
                  <dgm:constr type="ctrX" for="ch" forName="dotArrow7" refType="w" fact="0.6919"/>
                  <dgm:constr type="ctrY" for="ch" forName="dotArrow7" refType="h" fact="0.0211"/>
                  <dgm:constr type="w" for="ch" forName="dotArrow7" refType="userD"/>
                  <dgm:constr type="h" for="ch" forName="dotArrow7" refType="userD"/>
                  <dgm:constr type="l" for="ch" forName="parTx1" refType="w" fact="0.2556"/>
                  <dgm:constr type="t" for="ch" forName="parTx1" refType="h" fact="0.8856"/>
                  <dgm:constr type="w" for="ch" forName="parTx1" refType="w" fact="0.2101"/>
                  <dgm:constr type="h" for="ch" forName="parTx1" refType="h" fact="0.0704"/>
                  <dgm:constr type="ctrX" for="ch" forName="picture1" refType="w" fact="0.246"/>
                  <dgm:constr type="ctrY" for="ch" forName="picture1" refType="h" fact="0.8769"/>
                  <dgm:constr type="w" for="ch" forName="picture1" refType="w" fact="0.0974"/>
                  <dgm:constr type="h" for="ch" forName="picture1" refType="h" fact="0.1218"/>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4535"/>
                  <dgm:constr type="t" for="ch" forName="parTx2" refType="h" fact="0.7956"/>
                  <dgm:constr type="w" for="ch" forName="parTx2" refType="w" fact="0.2101"/>
                  <dgm:constr type="h" for="ch" forName="parTx2" refType="h" fact="0.0704"/>
                  <dgm:constr type="ctrX" for="ch" forName="picture2" refType="w" fact="0.4439"/>
                  <dgm:constr type="ctrY" for="ch" forName="picture2" refType="h" fact="0.787"/>
                  <dgm:constr type="w" for="ch" forName="picture2" refType="w" fact="0.0974"/>
                  <dgm:constr type="h" for="ch" forName="picture2" refType="h" fact="0.1218"/>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511"/>
                  <dgm:constr type="t" for="ch" forName="parTx3" refType="h" fact="0.673"/>
                  <dgm:constr type="w" for="ch" forName="parTx3" refType="w" fact="0.2101"/>
                  <dgm:constr type="h" for="ch" forName="parTx3" refType="h" fact="0.0704"/>
                  <dgm:constr type="ctrX" for="ch" forName="picture3" refType="w" fact="0.5415"/>
                  <dgm:constr type="ctrY" for="ch" forName="picture3" refType="h" fact="0.6644"/>
                  <dgm:constr type="w" for="ch" forName="picture3" refType="w" fact="0.0974"/>
                  <dgm:constr type="h" for="ch" forName="picture3" refType="h" fact="0.1218"/>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6132"/>
                  <dgm:constr type="t" for="ch" forName="parTx4" refType="h" fact="0.538"/>
                  <dgm:constr type="w" for="ch" forName="parTx4" refType="w" fact="0.2101"/>
                  <dgm:constr type="h" for="ch" forName="parTx4" refType="h" fact="0.0704"/>
                  <dgm:constr type="ctrX" for="ch" forName="picture4" refType="w" fact="0.6037"/>
                  <dgm:constr type="ctrY" for="ch" forName="picture4" refType="h" fact="0.5294"/>
                  <dgm:constr type="w" for="ch" forName="picture4" refType="w" fact="0.0974"/>
                  <dgm:constr type="h" for="ch" forName="picture4" refType="h" fact="0.1218"/>
                  <dgm:constr type="l" for="ch" forName="desTx4" refType="r" refFor="ch" refForName="parTx4"/>
                  <dgm:constr type="r" for="ch" forName="desTx4" refType="w"/>
                  <dgm:constr type="t" for="ch" forName="desTx4" refType="t" refFor="ch" refForName="parTx4"/>
                  <dgm:constr type="h" for="ch" forName="desTx4" refType="h" refFor="ch" refForName="parTx4"/>
                  <dgm:constr type="l" for="ch" forName="parTx5" refType="w" fact="0.6576"/>
                  <dgm:constr type="t" for="ch" forName="parTx5" refType="h" fact="0.3951"/>
                  <dgm:constr type="w" for="ch" forName="parTx5" refType="w" fact="0.2101"/>
                  <dgm:constr type="h" for="ch" forName="parTx5" refType="h" fact="0.0704"/>
                  <dgm:constr type="ctrX" for="ch" forName="picture5" refType="w" fact="0.648"/>
                  <dgm:constr type="ctrY" for="ch" forName="picture5" refType="h" fact="0.3864"/>
                  <dgm:constr type="w" for="ch" forName="picture5" refType="w" fact="0.0974"/>
                  <dgm:constr type="h" for="ch" forName="picture5" refType="h" fact="0.1218"/>
                  <dgm:constr type="l" for="ch" forName="desTx5" refType="r" refFor="ch" refForName="parTx5"/>
                  <dgm:constr type="r" for="ch" forName="desTx5" refType="w"/>
                  <dgm:constr type="t" for="ch" forName="desTx5" refType="t" refFor="ch" refForName="parTx5"/>
                  <dgm:constr type="h" for="ch" forName="desTx5" refType="h" refFor="ch" refForName="parTx5"/>
                  <dgm:constr type="l" for="ch" forName="parTx6" refType="w" fact="0.6828"/>
                  <dgm:constr type="t" for="ch" forName="parTx6" refType="h" fact="0.2531"/>
                  <dgm:constr type="w" for="ch" forName="parTx6" refType="w" fact="0.2101"/>
                  <dgm:constr type="h" for="ch" forName="parTx6" refType="h" fact="0.0704"/>
                  <dgm:constr type="ctrX" for="ch" forName="picture6" refType="w" fact="0.6733"/>
                  <dgm:constr type="ctrY" for="ch" forName="picture6" refType="h" fact="0.2444"/>
                  <dgm:constr type="w" for="ch" forName="picture6" refType="w" fact="0.0974"/>
                  <dgm:constr type="h" for="ch" forName="picture6" refType="h" fact="0.1218"/>
                  <dgm:constr type="l" for="ch" forName="desTx6" refType="r" refFor="ch" refForName="parTx6"/>
                  <dgm:constr type="r" for="ch" forName="desTx6" refType="w"/>
                  <dgm:constr type="t" for="ch" forName="desTx6" refType="t" refFor="ch" refForName="parTx6"/>
                  <dgm:constr type="h" for="ch" forName="desTx6" refType="h" refFor="ch" refForName="parTx6"/>
                  <dgm:constr type="l" for="ch" forName="parTx7" refType="w" fact="0.6966"/>
                  <dgm:constr type="t" for="ch" forName="parTx7" refType="h" fact="0.1162"/>
                  <dgm:constr type="w" for="ch" forName="parTx7" refType="w" fact="0.2101"/>
                  <dgm:constr type="h" for="ch" forName="parTx7" refType="h" fact="0.0704"/>
                  <dgm:constr type="ctrX" for="ch" forName="picture7" refType="w" fact="0.6871"/>
                  <dgm:constr type="ctrY" for="ch" forName="picture7" refType="h" fact="0.1075"/>
                  <dgm:constr type="w" for="ch" forName="picture7" refType="w" fact="0.0974"/>
                  <dgm:constr type="h" for="ch" forName="picture7" refType="h" fact="0.1218"/>
                  <dgm:constr type="l" for="ch" forName="desTx7" refType="r" refFor="ch" refForName="parTx7"/>
                  <dgm:constr type="r" for="ch" forName="desTx7" refType="w"/>
                  <dgm:constr type="t" for="ch" forName="desTx7" refType="t" refFor="ch" refForName="parTx7"/>
                  <dgm:constr type="h" for="ch" forName="desTx7" refType="h" refFor="ch" refForName="parTx7"/>
                </dgm:constrLst>
              </dgm:if>
              <dgm:else name="Name67">
                <dgm:alg type="composite">
                  <dgm:param type="ar" val="1.096"/>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userD" refType="w" fact="0.0111"/>
                  <dgm:constr type="ctrX" for="ch" forName="dot1" refType="w" fact="0.4459"/>
                  <dgm:constr type="ctrY" for="ch" forName="dot1" refType="h" fact="0.8342"/>
                  <dgm:constr type="w" for="ch" forName="dot1" refType="userD"/>
                  <dgm:constr type="h" for="ch" forName="dot1" refType="userD"/>
                  <dgm:constr type="ctrX" for="ch" forName="dot2" refType="w" fact="0.4244"/>
                  <dgm:constr type="ctrY" for="ch" forName="dot2" refType="h" fact="0.8448"/>
                  <dgm:constr type="w" for="ch" forName="dot2" refType="userD"/>
                  <dgm:constr type="h" for="ch" forName="dot2" refType="userD"/>
                  <dgm:constr type="ctrX" for="ch" forName="dot3" refType="w" fact="0.4026"/>
                  <dgm:constr type="ctrY" for="ch" forName="dot3" refType="h" fact="0.8539"/>
                  <dgm:constr type="w" for="ch" forName="dot3" refType="userD"/>
                  <dgm:constr type="h" for="ch" forName="dot3" refType="userD"/>
                  <dgm:constr type="ctrX" for="ch" forName="dot4" refType="w" fact="0.3806"/>
                  <dgm:constr type="ctrY" for="ch" forName="dot4" refType="h" fact="0.8615"/>
                  <dgm:constr type="w" for="ch" forName="dot4" refType="userD"/>
                  <dgm:constr type="h" for="ch" forName="dot4" refType="userD"/>
                  <dgm:constr type="ctrX" for="ch" forName="dot5" refType="w" fact="0.3584"/>
                  <dgm:constr type="ctrY" for="ch" forName="dot5" refType="h" fact="0.8676"/>
                  <dgm:constr type="w" for="ch" forName="dot5" refType="userD"/>
                  <dgm:constr type="h" for="ch" forName="dot5" refType="userD"/>
                  <dgm:constr type="ctrX" for="ch" forName="dot6" refType="w" fact="0.5803"/>
                  <dgm:constr type="ctrY" for="ch" forName="dot6" refType="h" fact="0.7255"/>
                  <dgm:constr type="w" for="ch" forName="dot6" refType="userD"/>
                  <dgm:constr type="h" for="ch" forName="dot6" refType="userD"/>
                  <dgm:constr type="ctrX" for="ch" forName="dot7" refType="w" fact="0.5618"/>
                  <dgm:constr type="ctrY" for="ch" forName="dot7" refType="h" fact="0.7454"/>
                  <dgm:constr type="w" for="ch" forName="dot7" refType="userD"/>
                  <dgm:constr type="h" for="ch" forName="dot7" refType="userD"/>
                  <dgm:constr type="ctrX" for="ch" forName="dot8" refType="w" fact="0.6656"/>
                  <dgm:constr type="ctrY" for="ch" forName="dot8" refType="h" fact="0.6026"/>
                  <dgm:constr type="w" for="ch" forName="dot8" refType="userD"/>
                  <dgm:constr type="h" for="ch" forName="dot8" refType="userD"/>
                  <dgm:constr type="ctrX" for="ch" forName="dot9" refType="w" fact="0.7266"/>
                  <dgm:constr type="ctrY" for="ch" forName="dot9" refType="h" fact="0.4632"/>
                  <dgm:constr type="w" for="ch" forName="dot9" refType="userD"/>
                  <dgm:constr type="h" for="ch" forName="dot9" refType="userD"/>
                  <dgm:constr type="ctrX" for="ch" forName="dot10" refType="w" fact="0.7643"/>
                  <dgm:constr type="ctrY" for="ch" forName="dot10" refType="h" fact="0.3187"/>
                  <dgm:constr type="w" for="ch" forName="dot10" refType="userD"/>
                  <dgm:constr type="h" for="ch" forName="dot10" refType="userD"/>
                  <dgm:constr type="ctrX" for="ch" forName="dot11" refType="w" fact="0.7816"/>
                  <dgm:constr type="ctrY" for="ch" forName="dot11" refType="h" fact="0.1763"/>
                  <dgm:constr type="w" for="ch" forName="dot11" refType="userD"/>
                  <dgm:constr type="h" for="ch" forName="dot11" refType="userD"/>
                  <dgm:constr type="ctrX" for="ch" forName="dotArrow1" refType="w" fact="0.7558"/>
                  <dgm:constr type="ctrY" for="ch" forName="dotArrow1" refType="h" fact="-0.0099"/>
                  <dgm:constr type="w" for="ch" forName="dotArrow1" refType="userD"/>
                  <dgm:constr type="h" for="ch" forName="dotArrow1" refType="userD"/>
                  <dgm:constr type="ctrX" for="ch" forName="dotArrow2" refType="w" fact="0.7725"/>
                  <dgm:constr type="ctrY" for="ch" forName="dotArrow2" refType="h" fact="-0.0239"/>
                  <dgm:constr type="w" for="ch" forName="dotArrow2" refType="userD"/>
                  <dgm:constr type="h" for="ch" forName="dotArrow2" refType="userD"/>
                  <dgm:constr type="ctrX" for="ch" forName="dotArrow3" refType="w" fact="0.7892"/>
                  <dgm:constr type="ctrY" for="ch" forName="dotArrow3" refType="h" fact="-0.0378"/>
                  <dgm:constr type="w" for="ch" forName="dotArrow3" refType="userD"/>
                  <dgm:constr type="h" for="ch" forName="dotArrow3" refType="userD"/>
                  <dgm:constr type="ctrX" for="ch" forName="dotArrow4" refType="w" fact="0.8058"/>
                  <dgm:constr type="ctrY" for="ch" forName="dotArrow4" refType="h" fact="-0.0239"/>
                  <dgm:constr type="w" for="ch" forName="dotArrow4" refType="userD"/>
                  <dgm:constr type="h" for="ch" forName="dotArrow4" refType="userD"/>
                  <dgm:constr type="ctrX" for="ch" forName="dotArrow5" refType="w" fact="0.8225"/>
                  <dgm:constr type="ctrY" for="ch" forName="dotArrow5" refType="h" fact="-0.0099"/>
                  <dgm:constr type="w" for="ch" forName="dotArrow5" refType="userD"/>
                  <dgm:constr type="h" for="ch" forName="dotArrow5" refType="userD"/>
                  <dgm:constr type="ctrX" for="ch" forName="dotArrow6" refType="w" fact="0.7892"/>
                  <dgm:constr type="ctrY" for="ch" forName="dotArrow6" refType="h" fact="-0.0084"/>
                  <dgm:constr type="w" for="ch" forName="dotArrow6" refType="userD"/>
                  <dgm:constr type="h" for="ch" forName="dotArrow6" refType="userD"/>
                  <dgm:constr type="ctrX" for="ch" forName="dotArrow7" refType="w" fact="0.7892"/>
                  <dgm:constr type="ctrY" for="ch" forName="dotArrow7" refType="h" fact="0.0211"/>
                  <dgm:constr type="w" for="ch" forName="dotArrow7" refType="userD"/>
                  <dgm:constr type="h" for="ch" forName="dotArrow7" refType="userD"/>
                  <dgm:constr type="l" for="ch" forName="parTx1" refType="w" fact="0.2915"/>
                  <dgm:constr type="t" for="ch" forName="parTx1" refType="h" fact="0.8845"/>
                  <dgm:constr type="w" for="ch" forName="parTx1" refType="w" fact="0.2396"/>
                  <dgm:constr type="h" for="ch" forName="parTx1" refType="h" fact="0.0704"/>
                  <dgm:constr type="ctrX" for="ch" forName="picture1" refType="w" fact="0.2806"/>
                  <dgm:constr type="ctrY" for="ch" forName="picture1" refType="h" fact="0.8769"/>
                  <dgm:constr type="w" for="ch" forName="picture1" refType="w" fact="0.1111"/>
                  <dgm:constr type="h" for="ch" forName="picture1" refType="h" fact="0.1218"/>
                  <dgm:constr type="l" for="ch" forName="parTx2" refType="w" fact="0.5172"/>
                  <dgm:constr type="t" for="ch" forName="parTx2" refType="h" fact="0.7946"/>
                  <dgm:constr type="w" for="ch" forName="parTx2" refType="w" fact="0.2396"/>
                  <dgm:constr type="h" for="ch" forName="parTx2" refType="h" fact="0.0704"/>
                  <dgm:constr type="ctrX" for="ch" forName="picture2" refType="w" fact="0.5063"/>
                  <dgm:constr type="ctrY" for="ch" forName="picture2" refType="h" fact="0.787"/>
                  <dgm:constr type="w" for="ch" forName="picture2" refType="w" fact="0.1111"/>
                  <dgm:constr type="h" for="ch" forName="picture2" refType="h" fact="0.1218"/>
                  <dgm:constr type="l" for="ch" forName="parTx3" refType="w" fact="0.6285"/>
                  <dgm:constr type="t" for="ch" forName="parTx3" refType="h" fact="0.672"/>
                  <dgm:constr type="w" for="ch" forName="parTx3" refType="w" fact="0.2396"/>
                  <dgm:constr type="h" for="ch" forName="parTx3" refType="h" fact="0.0704"/>
                  <dgm:constr type="ctrX" for="ch" forName="picture3" refType="w" fact="0.6176"/>
                  <dgm:constr type="ctrY" for="ch" forName="picture3" refType="h" fact="0.6644"/>
                  <dgm:constr type="w" for="ch" forName="picture3" refType="w" fact="0.1111"/>
                  <dgm:constr type="h" for="ch" forName="picture3" refType="h" fact="0.1218"/>
                  <dgm:constr type="l" for="ch" forName="parTx4" refType="w" fact="0.6994"/>
                  <dgm:constr type="t" for="ch" forName="parTx4" refType="h" fact="0.5369"/>
                  <dgm:constr type="w" for="ch" forName="parTx4" refType="w" fact="0.2396"/>
                  <dgm:constr type="h" for="ch" forName="parTx4" refType="h" fact="0.0704"/>
                  <dgm:constr type="ctrX" for="ch" forName="picture4" refType="w" fact="0.6885"/>
                  <dgm:constr type="ctrY" for="ch" forName="picture4" refType="h" fact="0.5294"/>
                  <dgm:constr type="w" for="ch" forName="picture4" refType="w" fact="0.1111"/>
                  <dgm:constr type="h" for="ch" forName="picture4" refType="h" fact="0.1218"/>
                  <dgm:constr type="l" for="ch" forName="parTx5" refType="w" fact="0.75"/>
                  <dgm:constr type="t" for="ch" forName="parTx5" refType="h" fact="0.394"/>
                  <dgm:constr type="w" for="ch" forName="parTx5" refType="w" fact="0.2396"/>
                  <dgm:constr type="h" for="ch" forName="parTx5" refType="h" fact="0.0704"/>
                  <dgm:constr type="ctrX" for="ch" forName="picture5" refType="w" fact="0.7391"/>
                  <dgm:constr type="ctrY" for="ch" forName="picture5" refType="h" fact="0.3864"/>
                  <dgm:constr type="w" for="ch" forName="picture5" refType="w" fact="0.1111"/>
                  <dgm:constr type="h" for="ch" forName="picture5" refType="h" fact="0.1218"/>
                  <dgm:constr type="l" for="ch" forName="parTx6" refType="w" fact="0.7788"/>
                  <dgm:constr type="t" for="ch" forName="parTx6" refType="h" fact="0.252"/>
                  <dgm:constr type="w" for="ch" forName="parTx6" refType="w" fact="0.2396"/>
                  <dgm:constr type="h" for="ch" forName="parTx6" refType="h" fact="0.0704"/>
                  <dgm:constr type="ctrX" for="ch" forName="picture6" refType="w" fact="0.7679"/>
                  <dgm:constr type="ctrY" for="ch" forName="picture6" refType="h" fact="0.2444"/>
                  <dgm:constr type="w" for="ch" forName="picture6" refType="w" fact="0.1111"/>
                  <dgm:constr type="h" for="ch" forName="picture6" refType="h" fact="0.1218"/>
                  <dgm:constr type="l" for="ch" forName="parTx7" refType="w" fact="0.7945"/>
                  <dgm:constr type="t" for="ch" forName="parTx7" refType="h" fact="0.1151"/>
                  <dgm:constr type="w" for="ch" forName="parTx7" refType="w" fact="0.2396"/>
                  <dgm:constr type="h" for="ch" forName="parTx7" refType="h" fact="0.0704"/>
                  <dgm:constr type="ctrX" for="ch" forName="picture7" refType="w" fact="0.7836"/>
                  <dgm:constr type="ctrY" for="ch" forName="picture7" refType="h" fact="0.1075"/>
                  <dgm:constr type="w" for="ch" forName="picture7" refType="w" fact="0.1111"/>
                  <dgm:constr type="h" for="ch" forName="picture7" refType="h" fact="0.1218"/>
                </dgm:constrLst>
              </dgm:else>
            </dgm:choose>
          </dgm:if>
          <dgm:else name="Name68">
            <dgm:choose name="Name69">
              <dgm:if name="Name70" axis="des" func="maxDepth" op="gt" val="1">
                <dgm:alg type="composite">
                  <dgm:param type="ar" val="1.2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primFontSz" for="ch" forName="desTx7" refType="primFontSz" refFor="ch" refForName="desTx1" op="equ"/>
                  <dgm:constr type="userD" refType="w" fact="0.0097"/>
                  <dgm:constr type="ctrX" for="ch" forName="dot1" refType="w" fact="0.6091"/>
                  <dgm:constr type="ctrY" for="ch" forName="dot1" refType="h" fact="0.8342"/>
                  <dgm:constr type="w" for="ch" forName="dot1" refType="userD"/>
                  <dgm:constr type="h" for="ch" forName="dot1" refType="userD"/>
                  <dgm:constr type="ctrX" for="ch" forName="dot2" refType="w" fact="0.6279"/>
                  <dgm:constr type="ctrY" for="ch" forName="dot2" refType="h" fact="0.8448"/>
                  <dgm:constr type="w" for="ch" forName="dot2" refType="userD"/>
                  <dgm:constr type="h" for="ch" forName="dot2" refType="userD"/>
                  <dgm:constr type="ctrX" for="ch" forName="dot3" refType="w" fact="0.647"/>
                  <dgm:constr type="ctrY" for="ch" forName="dot3" refType="h" fact="0.8539"/>
                  <dgm:constr type="w" for="ch" forName="dot3" refType="userD"/>
                  <dgm:constr type="h" for="ch" forName="dot3" refType="userD"/>
                  <dgm:constr type="ctrX" for="ch" forName="dot4" refType="w" fact="0.6663"/>
                  <dgm:constr type="ctrY" for="ch" forName="dot4" refType="h" fact="0.8615"/>
                  <dgm:constr type="w" for="ch" forName="dot4" refType="userD"/>
                  <dgm:constr type="h" for="ch" forName="dot4" refType="userD"/>
                  <dgm:constr type="ctrX" for="ch" forName="dot5" refType="w" fact="0.6858"/>
                  <dgm:constr type="ctrY" for="ch" forName="dot5" refType="h" fact="0.8676"/>
                  <dgm:constr type="w" for="ch" forName="dot5" refType="userD"/>
                  <dgm:constr type="h" for="ch" forName="dot5" refType="userD"/>
                  <dgm:constr type="ctrX" for="ch" forName="dot6" refType="w" fact="0.4912"/>
                  <dgm:constr type="ctrY" for="ch" forName="dot6" refType="h" fact="0.7255"/>
                  <dgm:constr type="w" for="ch" forName="dot6" refType="userD"/>
                  <dgm:constr type="h" for="ch" forName="dot6" refType="userD"/>
                  <dgm:constr type="ctrX" for="ch" forName="dot7" refType="w" fact="0.5074"/>
                  <dgm:constr type="ctrY" for="ch" forName="dot7" refType="h" fact="0.7454"/>
                  <dgm:constr type="w" for="ch" forName="dot7" refType="userD"/>
                  <dgm:constr type="h" for="ch" forName="dot7" refType="userD"/>
                  <dgm:constr type="ctrX" for="ch" forName="dot8" refType="w" fact="0.4164"/>
                  <dgm:constr type="ctrY" for="ch" forName="dot8" refType="h" fact="0.6026"/>
                  <dgm:constr type="w" for="ch" forName="dot8" refType="userD"/>
                  <dgm:constr type="h" for="ch" forName="dot8" refType="userD"/>
                  <dgm:constr type="ctrX" for="ch" forName="dot9" refType="w" fact="0.3629"/>
                  <dgm:constr type="ctrY" for="ch" forName="dot9" refType="h" fact="0.4632"/>
                  <dgm:constr type="w" for="ch" forName="dot9" refType="userD"/>
                  <dgm:constr type="h" for="ch" forName="dot9" refType="userD"/>
                  <dgm:constr type="ctrX" for="ch" forName="dot10" refType="w" fact="0.3299"/>
                  <dgm:constr type="ctrY" for="ch" forName="dot10" refType="h" fact="0.3187"/>
                  <dgm:constr type="w" for="ch" forName="dot10" refType="userD"/>
                  <dgm:constr type="h" for="ch" forName="dot10" refType="userD"/>
                  <dgm:constr type="ctrX" for="ch" forName="dot11" refType="w" fact="0.3147"/>
                  <dgm:constr type="ctrY" for="ch" forName="dot11" refType="h" fact="0.1763"/>
                  <dgm:constr type="w" for="ch" forName="dot11" refType="userD"/>
                  <dgm:constr type="h" for="ch" forName="dot11" refType="userD"/>
                  <dgm:constr type="ctrX" for="ch" forName="dotArrow1" refType="w" fact="0.3373"/>
                  <dgm:constr type="ctrY" for="ch" forName="dotArrow1" refType="h" fact="-0.0099"/>
                  <dgm:constr type="w" for="ch" forName="dotArrow1" refType="userD"/>
                  <dgm:constr type="h" for="ch" forName="dotArrow1" refType="userD"/>
                  <dgm:constr type="ctrX" for="ch" forName="dotArrow2" refType="w" fact="0.3227"/>
                  <dgm:constr type="ctrY" for="ch" forName="dotArrow2" refType="h" fact="-0.0239"/>
                  <dgm:constr type="w" for="ch" forName="dotArrow2" refType="userD"/>
                  <dgm:constr type="h" for="ch" forName="dotArrow2" refType="userD"/>
                  <dgm:constr type="ctrX" for="ch" forName="dotArrow3" refType="w" fact="0.3081"/>
                  <dgm:constr type="ctrY" for="ch" forName="dotArrow3" refType="h" fact="-0.0378"/>
                  <dgm:constr type="w" for="ch" forName="dotArrow3" refType="userD"/>
                  <dgm:constr type="h" for="ch" forName="dotArrow3" refType="userD"/>
                  <dgm:constr type="ctrX" for="ch" forName="dotArrow4" refType="w" fact="0.2935"/>
                  <dgm:constr type="ctrY" for="ch" forName="dotArrow4" refType="h" fact="-0.0239"/>
                  <dgm:constr type="w" for="ch" forName="dotArrow4" refType="userD"/>
                  <dgm:constr type="h" for="ch" forName="dotArrow4" refType="userD"/>
                  <dgm:constr type="ctrX" for="ch" forName="dotArrow5" refType="w" fact="0.2788"/>
                  <dgm:constr type="ctrY" for="ch" forName="dotArrow5" refType="h" fact="-0.0099"/>
                  <dgm:constr type="w" for="ch" forName="dotArrow5" refType="userD"/>
                  <dgm:constr type="h" for="ch" forName="dotArrow5" refType="userD"/>
                  <dgm:constr type="ctrX" for="ch" forName="dotArrow6" refType="w" fact="0.3081"/>
                  <dgm:constr type="ctrY" for="ch" forName="dotArrow6" refType="h" fact="-0.0084"/>
                  <dgm:constr type="w" for="ch" forName="dotArrow6" refType="userD"/>
                  <dgm:constr type="h" for="ch" forName="dotArrow6" refType="userD"/>
                  <dgm:constr type="ctrX" for="ch" forName="dotArrow7" refType="w" fact="0.3081"/>
                  <dgm:constr type="ctrY" for="ch" forName="dotArrow7" refType="h" fact="0.0211"/>
                  <dgm:constr type="w" for="ch" forName="dotArrow7" refType="userD"/>
                  <dgm:constr type="h" for="ch" forName="dotArrow7" refType="userD"/>
                  <dgm:constr type="r" for="ch" forName="parTx1" refType="w" fact="0.7444"/>
                  <dgm:constr type="t" for="ch" forName="parTx1" refType="h" fact="0.8856"/>
                  <dgm:constr type="w" for="ch" forName="parTx1" refType="w" fact="0.2101"/>
                  <dgm:constr type="h" for="ch" forName="parTx1" refType="h" fact="0.0704"/>
                  <dgm:constr type="ctrX" for="ch" forName="picture1" refType="w" fact="0.754"/>
                  <dgm:constr type="ctrY" for="ch" forName="picture1" refType="h" fact="0.8769"/>
                  <dgm:constr type="w" for="ch" forName="picture1" refType="w" fact="0.0974"/>
                  <dgm:constr type="h" for="ch" forName="picture1" refType="h" fact="0.1218"/>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5465"/>
                  <dgm:constr type="t" for="ch" forName="parTx2" refType="h" fact="0.7956"/>
                  <dgm:constr type="w" for="ch" forName="parTx2" refType="w" fact="0.2101"/>
                  <dgm:constr type="h" for="ch" forName="parTx2" refType="h" fact="0.0704"/>
                  <dgm:constr type="ctrX" for="ch" forName="picture2" refType="w" fact="0.5561"/>
                  <dgm:constr type="ctrY" for="ch" forName="picture2" refType="h" fact="0.787"/>
                  <dgm:constr type="w" for="ch" forName="picture2" refType="w" fact="0.0974"/>
                  <dgm:constr type="h" for="ch" forName="picture2" refType="h" fact="0.1218"/>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489"/>
                  <dgm:constr type="t" for="ch" forName="parTx3" refType="h" fact="0.673"/>
                  <dgm:constr type="w" for="ch" forName="parTx3" refType="w" fact="0.2101"/>
                  <dgm:constr type="h" for="ch" forName="parTx3" refType="h" fact="0.0704"/>
                  <dgm:constr type="ctrX" for="ch" forName="picture3" refType="w" fact="0.4585"/>
                  <dgm:constr type="ctrY" for="ch" forName="picture3" refType="h" fact="0.6644"/>
                  <dgm:constr type="w" for="ch" forName="picture3" refType="w" fact="0.0974"/>
                  <dgm:constr type="h" for="ch" forName="picture3" refType="h" fact="0.1218"/>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3868"/>
                  <dgm:constr type="t" for="ch" forName="parTx4" refType="h" fact="0.538"/>
                  <dgm:constr type="w" for="ch" forName="parTx4" refType="w" fact="0.2101"/>
                  <dgm:constr type="h" for="ch" forName="parTx4" refType="h" fact="0.0704"/>
                  <dgm:constr type="ctrX" for="ch" forName="picture4" refType="w" fact="0.3963"/>
                  <dgm:constr type="ctrY" for="ch" forName="picture4" refType="h" fact="0.5294"/>
                  <dgm:constr type="w" for="ch" forName="picture4" refType="w" fact="0.0974"/>
                  <dgm:constr type="h" for="ch" forName="picture4" refType="h" fact="0.1218"/>
                  <dgm:constr type="r" for="ch" forName="desTx4" refType="l" refFor="ch" refForName="parTx4"/>
                  <dgm:constr type="l" for="ch" forName="desTx4"/>
                  <dgm:constr type="t" for="ch" forName="desTx4" refType="t" refFor="ch" refForName="parTx4"/>
                  <dgm:constr type="h" for="ch" forName="desTx4" refType="h" refFor="ch" refForName="parTx4"/>
                  <dgm:constr type="r" for="ch" forName="parTx5" refType="w" fact="0.3424"/>
                  <dgm:constr type="t" for="ch" forName="parTx5" refType="h" fact="0.3951"/>
                  <dgm:constr type="w" for="ch" forName="parTx5" refType="w" fact="0.2101"/>
                  <dgm:constr type="h" for="ch" forName="parTx5" refType="h" fact="0.0704"/>
                  <dgm:constr type="ctrX" for="ch" forName="picture5" refType="w" fact="0.352"/>
                  <dgm:constr type="ctrY" for="ch" forName="picture5" refType="h" fact="0.3864"/>
                  <dgm:constr type="w" for="ch" forName="picture5" refType="w" fact="0.0974"/>
                  <dgm:constr type="h" for="ch" forName="picture5" refType="h" fact="0.1218"/>
                  <dgm:constr type="r" for="ch" forName="desTx5" refType="l" refFor="ch" refForName="parTx5"/>
                  <dgm:constr type="l" for="ch" forName="desTx5"/>
                  <dgm:constr type="t" for="ch" forName="desTx5" refType="t" refFor="ch" refForName="parTx5"/>
                  <dgm:constr type="h" for="ch" forName="desTx5" refType="h" refFor="ch" refForName="parTx5"/>
                  <dgm:constr type="r" for="ch" forName="parTx6" refType="w" fact="0.3172"/>
                  <dgm:constr type="t" for="ch" forName="parTx6" refType="h" fact="0.2531"/>
                  <dgm:constr type="w" for="ch" forName="parTx6" refType="w" fact="0.2101"/>
                  <dgm:constr type="h" for="ch" forName="parTx6" refType="h" fact="0.0704"/>
                  <dgm:constr type="ctrX" for="ch" forName="picture6" refType="w" fact="0.3267"/>
                  <dgm:constr type="ctrY" for="ch" forName="picture6" refType="h" fact="0.2444"/>
                  <dgm:constr type="w" for="ch" forName="picture6" refType="w" fact="0.0974"/>
                  <dgm:constr type="h" for="ch" forName="picture6" refType="h" fact="0.1218"/>
                  <dgm:constr type="r" for="ch" forName="desTx6" refType="l" refFor="ch" refForName="parTx6"/>
                  <dgm:constr type="l" for="ch" forName="desTx6"/>
                  <dgm:constr type="t" for="ch" forName="desTx6" refType="t" refFor="ch" refForName="parTx6"/>
                  <dgm:constr type="h" for="ch" forName="desTx6" refType="h" refFor="ch" refForName="parTx6"/>
                  <dgm:constr type="r" for="ch" forName="parTx7" refType="w" fact="0.3034"/>
                  <dgm:constr type="t" for="ch" forName="parTx7" refType="h" fact="0.1162"/>
                  <dgm:constr type="w" for="ch" forName="parTx7" refType="w" fact="0.2101"/>
                  <dgm:constr type="h" for="ch" forName="parTx7" refType="h" fact="0.0704"/>
                  <dgm:constr type="ctrX" for="ch" forName="picture7" refType="w" fact="0.3129"/>
                  <dgm:constr type="ctrY" for="ch" forName="picture7" refType="h" fact="0.1075"/>
                  <dgm:constr type="w" for="ch" forName="picture7" refType="w" fact="0.0974"/>
                  <dgm:constr type="h" for="ch" forName="picture7" refType="h" fact="0.1218"/>
                  <dgm:constr type="r" for="ch" forName="desTx7" refType="l" refFor="ch" refForName="parTx7"/>
                  <dgm:constr type="l" for="ch" forName="desTx7"/>
                  <dgm:constr type="t" for="ch" forName="desTx7" refType="t" refFor="ch" refForName="parTx7"/>
                  <dgm:constr type="h" for="ch" forName="desTx7" refType="h" refFor="ch" refForName="parTx7"/>
                </dgm:constrLst>
              </dgm:if>
              <dgm:else name="Name71">
                <dgm:alg type="composite">
                  <dgm:param type="ar" val="1.096"/>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userD" refType="w" fact="0.0111"/>
                  <dgm:constr type="ctrX" for="ch" forName="dot1" refType="w" fact="0.5541"/>
                  <dgm:constr type="ctrY" for="ch" forName="dot1" refType="h" fact="0.8342"/>
                  <dgm:constr type="w" for="ch" forName="dot1" refType="userD"/>
                  <dgm:constr type="h" for="ch" forName="dot1" refType="userD"/>
                  <dgm:constr type="ctrX" for="ch" forName="dot2" refType="w" fact="0.5756"/>
                  <dgm:constr type="ctrY" for="ch" forName="dot2" refType="h" fact="0.8448"/>
                  <dgm:constr type="w" for="ch" forName="dot2" refType="userD"/>
                  <dgm:constr type="h" for="ch" forName="dot2" refType="userD"/>
                  <dgm:constr type="ctrX" for="ch" forName="dot3" refType="w" fact="0.5974"/>
                  <dgm:constr type="ctrY" for="ch" forName="dot3" refType="h" fact="0.8539"/>
                  <dgm:constr type="w" for="ch" forName="dot3" refType="userD"/>
                  <dgm:constr type="h" for="ch" forName="dot3" refType="userD"/>
                  <dgm:constr type="ctrX" for="ch" forName="dot4" refType="w" fact="0.6194"/>
                  <dgm:constr type="ctrY" for="ch" forName="dot4" refType="h" fact="0.8615"/>
                  <dgm:constr type="w" for="ch" forName="dot4" refType="userD"/>
                  <dgm:constr type="h" for="ch" forName="dot4" refType="userD"/>
                  <dgm:constr type="ctrX" for="ch" forName="dot5" refType="w" fact="0.6416"/>
                  <dgm:constr type="ctrY" for="ch" forName="dot5" refType="h" fact="0.8676"/>
                  <dgm:constr type="w" for="ch" forName="dot5" refType="userD"/>
                  <dgm:constr type="h" for="ch" forName="dot5" refType="userD"/>
                  <dgm:constr type="ctrX" for="ch" forName="dot6" refType="w" fact="0.4197"/>
                  <dgm:constr type="ctrY" for="ch" forName="dot6" refType="h" fact="0.7255"/>
                  <dgm:constr type="w" for="ch" forName="dot6" refType="userD"/>
                  <dgm:constr type="h" for="ch" forName="dot6" refType="userD"/>
                  <dgm:constr type="ctrX" for="ch" forName="dot7" refType="w" fact="0.4382"/>
                  <dgm:constr type="ctrY" for="ch" forName="dot7" refType="h" fact="0.7454"/>
                  <dgm:constr type="w" for="ch" forName="dot7" refType="userD"/>
                  <dgm:constr type="h" for="ch" forName="dot7" refType="userD"/>
                  <dgm:constr type="ctrX" for="ch" forName="dot8" refType="w" fact="0.3344"/>
                  <dgm:constr type="ctrY" for="ch" forName="dot8" refType="h" fact="0.6026"/>
                  <dgm:constr type="w" for="ch" forName="dot8" refType="userD"/>
                  <dgm:constr type="h" for="ch" forName="dot8" refType="userD"/>
                  <dgm:constr type="ctrX" for="ch" forName="dot9" refType="w" fact="0.2734"/>
                  <dgm:constr type="ctrY" for="ch" forName="dot9" refType="h" fact="0.4632"/>
                  <dgm:constr type="w" for="ch" forName="dot9" refType="userD"/>
                  <dgm:constr type="h" for="ch" forName="dot9" refType="userD"/>
                  <dgm:constr type="ctrX" for="ch" forName="dot10" refType="w" fact="0.2357"/>
                  <dgm:constr type="ctrY" for="ch" forName="dot10" refType="h" fact="0.3187"/>
                  <dgm:constr type="w" for="ch" forName="dot10" refType="userD"/>
                  <dgm:constr type="h" for="ch" forName="dot10" refType="userD"/>
                  <dgm:constr type="ctrX" for="ch" forName="dot11" refType="w" fact="0.2184"/>
                  <dgm:constr type="ctrY" for="ch" forName="dot11" refType="h" fact="0.1763"/>
                  <dgm:constr type="w" for="ch" forName="dot11" refType="userD"/>
                  <dgm:constr type="h" for="ch" forName="dot11" refType="userD"/>
                  <dgm:constr type="ctrX" for="ch" forName="dotArrow1" refType="w" fact="0.2442"/>
                  <dgm:constr type="ctrY" for="ch" forName="dotArrow1" refType="h" fact="-0.0099"/>
                  <dgm:constr type="w" for="ch" forName="dotArrow1" refType="userD"/>
                  <dgm:constr type="h" for="ch" forName="dotArrow1" refType="userD"/>
                  <dgm:constr type="ctrX" for="ch" forName="dotArrow2" refType="w" fact="0.2275"/>
                  <dgm:constr type="ctrY" for="ch" forName="dotArrow2" refType="h" fact="-0.0239"/>
                  <dgm:constr type="w" for="ch" forName="dotArrow2" refType="userD"/>
                  <dgm:constr type="h" for="ch" forName="dotArrow2" refType="userD"/>
                  <dgm:constr type="ctrX" for="ch" forName="dotArrow3" refType="w" fact="0.2108"/>
                  <dgm:constr type="ctrY" for="ch" forName="dotArrow3" refType="h" fact="-0.0378"/>
                  <dgm:constr type="w" for="ch" forName="dotArrow3" refType="userD"/>
                  <dgm:constr type="h" for="ch" forName="dotArrow3" refType="userD"/>
                  <dgm:constr type="ctrX" for="ch" forName="dotArrow4" refType="w" fact="0.1942"/>
                  <dgm:constr type="ctrY" for="ch" forName="dotArrow4" refType="h" fact="-0.0239"/>
                  <dgm:constr type="w" for="ch" forName="dotArrow4" refType="userD"/>
                  <dgm:constr type="h" for="ch" forName="dotArrow4" refType="userD"/>
                  <dgm:constr type="ctrX" for="ch" forName="dotArrow5" refType="w" fact="0.1775"/>
                  <dgm:constr type="ctrY" for="ch" forName="dotArrow5" refType="h" fact="-0.0099"/>
                  <dgm:constr type="w" for="ch" forName="dotArrow5" refType="userD"/>
                  <dgm:constr type="h" for="ch" forName="dotArrow5" refType="userD"/>
                  <dgm:constr type="ctrX" for="ch" forName="dotArrow6" refType="w" fact="0.2108"/>
                  <dgm:constr type="ctrY" for="ch" forName="dotArrow6" refType="h" fact="-0.0084"/>
                  <dgm:constr type="w" for="ch" forName="dotArrow6" refType="userD"/>
                  <dgm:constr type="h" for="ch" forName="dotArrow6" refType="userD"/>
                  <dgm:constr type="ctrX" for="ch" forName="dotArrow7" refType="w" fact="0.2108"/>
                  <dgm:constr type="ctrY" for="ch" forName="dotArrow7" refType="h" fact="0.0211"/>
                  <dgm:constr type="w" for="ch" forName="dotArrow7" refType="userD"/>
                  <dgm:constr type="h" for="ch" forName="dotArrow7" refType="userD"/>
                  <dgm:constr type="r" for="ch" forName="parTx1" refType="w" fact="0.7085"/>
                  <dgm:constr type="t" for="ch" forName="parTx1" refType="h" fact="0.8845"/>
                  <dgm:constr type="w" for="ch" forName="parTx1" refType="w" fact="0.2396"/>
                  <dgm:constr type="h" for="ch" forName="parTx1" refType="h" fact="0.0704"/>
                  <dgm:constr type="ctrX" for="ch" forName="picture1" refType="w" fact="0.7194"/>
                  <dgm:constr type="ctrY" for="ch" forName="picture1" refType="h" fact="0.8769"/>
                  <dgm:constr type="w" for="ch" forName="picture1" refType="w" fact="0.1111"/>
                  <dgm:constr type="h" for="ch" forName="picture1" refType="h" fact="0.1218"/>
                  <dgm:constr type="r" for="ch" forName="parTx2" refType="w" fact="0.4828"/>
                  <dgm:constr type="t" for="ch" forName="parTx2" refType="h" fact="0.7946"/>
                  <dgm:constr type="w" for="ch" forName="parTx2" refType="w" fact="0.2396"/>
                  <dgm:constr type="h" for="ch" forName="parTx2" refType="h" fact="0.0704"/>
                  <dgm:constr type="ctrX" for="ch" forName="picture2" refType="w" fact="0.4937"/>
                  <dgm:constr type="ctrY" for="ch" forName="picture2" refType="h" fact="0.787"/>
                  <dgm:constr type="w" for="ch" forName="picture2" refType="w" fact="0.1111"/>
                  <dgm:constr type="h" for="ch" forName="picture2" refType="h" fact="0.1218"/>
                  <dgm:constr type="r" for="ch" forName="parTx3" refType="w" fact="0.3715"/>
                  <dgm:constr type="t" for="ch" forName="parTx3" refType="h" fact="0.672"/>
                  <dgm:constr type="w" for="ch" forName="parTx3" refType="w" fact="0.2396"/>
                  <dgm:constr type="h" for="ch" forName="parTx3" refType="h" fact="0.0704"/>
                  <dgm:constr type="ctrX" for="ch" forName="picture3" refType="w" fact="0.3824"/>
                  <dgm:constr type="ctrY" for="ch" forName="picture3" refType="h" fact="0.6644"/>
                  <dgm:constr type="w" for="ch" forName="picture3" refType="w" fact="0.1111"/>
                  <dgm:constr type="h" for="ch" forName="picture3" refType="h" fact="0.1218"/>
                  <dgm:constr type="r" for="ch" forName="parTx4" refType="w" fact="0.3006"/>
                  <dgm:constr type="t" for="ch" forName="parTx4" refType="h" fact="0.5369"/>
                  <dgm:constr type="w" for="ch" forName="parTx4" refType="w" fact="0.2396"/>
                  <dgm:constr type="h" for="ch" forName="parTx4" refType="h" fact="0.0704"/>
                  <dgm:constr type="ctrX" for="ch" forName="picture4" refType="w" fact="0.3115"/>
                  <dgm:constr type="ctrY" for="ch" forName="picture4" refType="h" fact="0.5294"/>
                  <dgm:constr type="w" for="ch" forName="picture4" refType="w" fact="0.1111"/>
                  <dgm:constr type="h" for="ch" forName="picture4" refType="h" fact="0.1218"/>
                  <dgm:constr type="r" for="ch" forName="parTx5" refType="w" fact="0.25"/>
                  <dgm:constr type="t" for="ch" forName="parTx5" refType="h" fact="0.394"/>
                  <dgm:constr type="w" for="ch" forName="parTx5" refType="w" fact="0.2396"/>
                  <dgm:constr type="h" for="ch" forName="parTx5" refType="h" fact="0.0704"/>
                  <dgm:constr type="ctrX" for="ch" forName="picture5" refType="w" fact="0.2609"/>
                  <dgm:constr type="ctrY" for="ch" forName="picture5" refType="h" fact="0.3864"/>
                  <dgm:constr type="w" for="ch" forName="picture5" refType="w" fact="0.1111"/>
                  <dgm:constr type="h" for="ch" forName="picture5" refType="h" fact="0.1218"/>
                  <dgm:constr type="r" for="ch" forName="parTx6" refType="w" fact="0.2212"/>
                  <dgm:constr type="t" for="ch" forName="parTx6" refType="h" fact="0.252"/>
                  <dgm:constr type="w" for="ch" forName="parTx6" refType="w" fact="0.2396"/>
                  <dgm:constr type="h" for="ch" forName="parTx6" refType="h" fact="0.0704"/>
                  <dgm:constr type="ctrX" for="ch" forName="picture6" refType="w" fact="0.2321"/>
                  <dgm:constr type="ctrY" for="ch" forName="picture6" refType="h" fact="0.2444"/>
                  <dgm:constr type="w" for="ch" forName="picture6" refType="w" fact="0.1111"/>
                  <dgm:constr type="h" for="ch" forName="picture6" refType="h" fact="0.1218"/>
                  <dgm:constr type="r" for="ch" forName="parTx7" refType="w" fact="0.2055"/>
                  <dgm:constr type="t" for="ch" forName="parTx7" refType="h" fact="0.1151"/>
                  <dgm:constr type="w" for="ch" forName="parTx7" refType="w" fact="0.2396"/>
                  <dgm:constr type="h" for="ch" forName="parTx7" refType="h" fact="0.0704"/>
                  <dgm:constr type="ctrX" for="ch" forName="picture7" refType="w" fact="0.2164"/>
                  <dgm:constr type="ctrY" for="ch" forName="picture7" refType="h" fact="0.1075"/>
                  <dgm:constr type="w" for="ch" forName="picture7" refType="w" fact="0.1111"/>
                  <dgm:constr type="h" for="ch" forName="picture7" refType="h" fact="0.1218"/>
                </dgm:constrLst>
              </dgm:else>
            </dgm:choose>
          </dgm:else>
        </dgm:choose>
      </dgm:else>
    </dgm:choose>
    <dgm:forEach name="wrapper" axis="self" ptType="parTrans">
      <dgm:forEach name="wrapper2" axis="self" ptType="sibTrans" st="2">
        <dgm:forEach name="imageRepeat" axis="self">
          <dgm:layoutNode name="imageRepeatNode" styleLbl="fgImgPlace1">
            <dgm:alg type="sp"/>
            <dgm:shape xmlns:r="http://schemas.openxmlformats.org/officeDocument/2006/relationships" type="ellipse" r:blip="" blipPhldr="1">
              <dgm:adjLst/>
            </dgm:shape>
            <dgm:presOf axis="self"/>
          </dgm:layoutNode>
        </dgm:forEach>
      </dgm:forEach>
    </dgm:forEach>
    <dgm:choose name="Name72">
      <dgm:if name="Name73" axis="ch" ptType="node" func="cnt" op="gte" val="2">
        <dgm:layoutNode name="dot1" styleLbl="alignNode1">
          <dgm:alg type="sp"/>
          <dgm:shape xmlns:r="http://schemas.openxmlformats.org/officeDocument/2006/relationships" type="ellipse" r:blip="">
            <dgm:adjLst/>
          </dgm:shape>
          <dgm:presOf/>
        </dgm:layoutNode>
        <dgm:layoutNode name="dot2" styleLbl="alignNode1">
          <dgm:alg type="sp"/>
          <dgm:shape xmlns:r="http://schemas.openxmlformats.org/officeDocument/2006/relationships" type="ellipse" r:blip="">
            <dgm:adjLst/>
          </dgm:shape>
          <dgm:presOf/>
        </dgm:layoutNode>
        <dgm:layoutNode name="dot3" styleLbl="alignNode1">
          <dgm:alg type="sp"/>
          <dgm:shape xmlns:r="http://schemas.openxmlformats.org/officeDocument/2006/relationships" type="ellipse" r:blip="">
            <dgm:adjLst/>
          </dgm:shape>
          <dgm:presOf/>
        </dgm:layoutNode>
      </dgm:if>
      <dgm:else name="Name74"/>
    </dgm:choose>
    <dgm:choose name="Name75">
      <dgm:if name="Name76" axis="ch" ptType="node" func="cnt" op="gte" val="3">
        <dgm:layoutNode name="dot4" styleLbl="alignNode1">
          <dgm:alg type="sp"/>
          <dgm:shape xmlns:r="http://schemas.openxmlformats.org/officeDocument/2006/relationships" type="ellipse" r:blip="">
            <dgm:adjLst/>
          </dgm:shape>
          <dgm:presOf/>
        </dgm:layoutNode>
        <dgm:layoutNode name="dot5" styleLbl="alignNode1">
          <dgm:alg type="sp"/>
          <dgm:shape xmlns:r="http://schemas.openxmlformats.org/officeDocument/2006/relationships" type="ellipse" r:blip="">
            <dgm:adjLst/>
          </dgm:shape>
          <dgm:presOf/>
        </dgm:layoutNode>
      </dgm:if>
      <dgm:else name="Name77"/>
    </dgm:choose>
    <dgm:choose name="Name78">
      <dgm:if name="Name79" axis="ch" ptType="node" func="cnt" op="gte" val="4">
        <dgm:layoutNode name="dot6" styleLbl="alignNode1">
          <dgm:alg type="sp"/>
          <dgm:shape xmlns:r="http://schemas.openxmlformats.org/officeDocument/2006/relationships" type="ellipse" r:blip="">
            <dgm:adjLst/>
          </dgm:shape>
          <dgm:presOf/>
        </dgm:layoutNode>
      </dgm:if>
      <dgm:else name="Name80"/>
    </dgm:choose>
    <dgm:choose name="Name81">
      <dgm:if name="Name82" axis="ch" ptType="node" func="cnt" op="gte" val="5">
        <dgm:layoutNode name="dot7" styleLbl="alignNode1">
          <dgm:alg type="sp"/>
          <dgm:shape xmlns:r="http://schemas.openxmlformats.org/officeDocument/2006/relationships" type="ellipse" r:blip="">
            <dgm:adjLst/>
          </dgm:shape>
          <dgm:presOf/>
        </dgm:layoutNode>
        <dgm:layoutNode name="dot8" styleLbl="alignNode1">
          <dgm:alg type="sp"/>
          <dgm:shape xmlns:r="http://schemas.openxmlformats.org/officeDocument/2006/relationships" type="ellipse" r:blip="">
            <dgm:adjLst/>
          </dgm:shape>
          <dgm:presOf/>
        </dgm:layoutNode>
      </dgm:if>
      <dgm:else name="Name83"/>
    </dgm:choose>
    <dgm:choose name="Name84">
      <dgm:if name="Name85" axis="ch" ptType="node" func="cnt" op="gte" val="6">
        <dgm:layoutNode name="dot9" styleLbl="alignNode1">
          <dgm:alg type="sp"/>
          <dgm:shape xmlns:r="http://schemas.openxmlformats.org/officeDocument/2006/relationships" type="ellipse" r:blip="">
            <dgm:adjLst/>
          </dgm:shape>
          <dgm:presOf/>
        </dgm:layoutNode>
        <dgm:layoutNode name="dot10" styleLbl="alignNode1">
          <dgm:alg type="sp"/>
          <dgm:shape xmlns:r="http://schemas.openxmlformats.org/officeDocument/2006/relationships" type="ellipse" r:blip="">
            <dgm:adjLst/>
          </dgm:shape>
          <dgm:presOf/>
        </dgm:layoutNode>
      </dgm:if>
      <dgm:else name="Name86"/>
    </dgm:choose>
    <dgm:choose name="Name87">
      <dgm:if name="Name88" axis="ch" ptType="node" func="cnt" op="gte" val="7">
        <dgm:layoutNode name="dot11" styleLbl="alignNode1">
          <dgm:alg type="sp"/>
          <dgm:shape xmlns:r="http://schemas.openxmlformats.org/officeDocument/2006/relationships" type="ellipse" r:blip="">
            <dgm:adjLst/>
          </dgm:shape>
          <dgm:presOf/>
        </dgm:layoutNode>
      </dgm:if>
      <dgm:else name="Name89"/>
    </dgm:choose>
    <dgm:choose name="Name90">
      <dgm:if name="Name91" axis="ch" ptType="node" func="cnt" op="gte" val="2">
        <dgm:layoutNode name="dotArrow1" styleLbl="alignNode1">
          <dgm:alg type="sp"/>
          <dgm:shape xmlns:r="http://schemas.openxmlformats.org/officeDocument/2006/relationships" type="ellipse" r:blip="">
            <dgm:adjLst/>
          </dgm:shape>
          <dgm:presOf/>
        </dgm:layoutNode>
        <dgm:layoutNode name="dotArrow2" styleLbl="alignNode1">
          <dgm:alg type="sp"/>
          <dgm:shape xmlns:r="http://schemas.openxmlformats.org/officeDocument/2006/relationships" type="ellipse" r:blip="">
            <dgm:adjLst/>
          </dgm:shape>
          <dgm:presOf/>
        </dgm:layoutNode>
        <dgm:layoutNode name="dotArrow3" styleLbl="alignNode1">
          <dgm:alg type="sp"/>
          <dgm:shape xmlns:r="http://schemas.openxmlformats.org/officeDocument/2006/relationships" type="ellipse" r:blip="">
            <dgm:adjLst/>
          </dgm:shape>
          <dgm:presOf/>
        </dgm:layoutNode>
        <dgm:layoutNode name="dotArrow4" styleLbl="alignNode1">
          <dgm:alg type="sp"/>
          <dgm:shape xmlns:r="http://schemas.openxmlformats.org/officeDocument/2006/relationships" type="ellipse" r:blip="">
            <dgm:adjLst/>
          </dgm:shape>
          <dgm:presOf/>
        </dgm:layoutNode>
        <dgm:layoutNode name="dotArrow5" styleLbl="alignNode1">
          <dgm:alg type="sp"/>
          <dgm:shape xmlns:r="http://schemas.openxmlformats.org/officeDocument/2006/relationships" type="ellipse" r:blip="">
            <dgm:adjLst/>
          </dgm:shape>
          <dgm:presOf/>
        </dgm:layoutNode>
        <dgm:layoutNode name="dotArrow6" styleLbl="alignNode1">
          <dgm:alg type="sp"/>
          <dgm:shape xmlns:r="http://schemas.openxmlformats.org/officeDocument/2006/relationships" type="ellipse" r:blip="">
            <dgm:adjLst/>
          </dgm:shape>
          <dgm:presOf/>
        </dgm:layoutNode>
        <dgm:layoutNode name="dotArrow7" styleLbl="alignNode1">
          <dgm:alg type="sp"/>
          <dgm:shape xmlns:r="http://schemas.openxmlformats.org/officeDocument/2006/relationships" type="ellipse" r:blip="">
            <dgm:adjLst/>
          </dgm:shape>
          <dgm:presOf/>
        </dgm:layoutNode>
      </dgm:if>
      <dgm:else name="Name92"/>
    </dgm:choose>
    <dgm:forEach name="Name93" axis="ch" ptType="node" cnt="1">
      <dgm:layoutNode name="parTx1">
        <dgm:choose name="Name94">
          <dgm:if name="Name95" func="var" arg="dir" op="equ" val="norm">
            <dgm:alg type="tx">
              <dgm:param type="parTxLTRAlign" val="l"/>
              <dgm:param type="parTxRTLAlign" val="r"/>
            </dgm:alg>
          </dgm:if>
          <dgm:else name="Name96">
            <dgm:alg type="tx">
              <dgm:param type="parTxLTRAlign" val="r"/>
              <dgm:param type="parTxRTLAlign" val="l"/>
            </dgm:alg>
          </dgm:else>
        </dgm:choose>
        <dgm:shape xmlns:r="http://schemas.openxmlformats.org/officeDocument/2006/relationships" type="roundRect" r:blip="">
          <dgm:adjLst/>
        </dgm:shape>
        <dgm:presOf axis="self" ptType="node"/>
        <dgm:choose name="Name97">
          <dgm:if name="Name98" func="var" arg="dir" op="equ" val="norm">
            <dgm:constrLst>
              <dgm:constr type="lMarg" refType="w" fact="0.6"/>
              <dgm:constr type="rMarg" refType="primFontSz" fact="0.3"/>
              <dgm:constr type="tMarg" refType="primFontSz" fact="0.3"/>
              <dgm:constr type="bMarg" refType="primFontSz" fact="0.3"/>
            </dgm:constrLst>
          </dgm:if>
          <dgm:else name="Name99">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00">
        <dgm:if name="Name101" axis="ch" ptType="node" func="cnt" op="gte" val="1">
          <dgm:layoutNode name="desTx1" styleLbl="revTx">
            <dgm:varLst>
              <dgm:bulletEnabled val="1"/>
            </dgm:varLst>
            <dgm:choose name="Name102">
              <dgm:if name="Name103" func="var" arg="dir" op="equ" val="norm">
                <dgm:choose name="Name104">
                  <dgm:if name="Name105" axis="ch" ptType="node" func="cnt" op="gte" val="2">
                    <dgm:alg type="tx">
                      <dgm:param type="parTxLTRAlign" val="l"/>
                      <dgm:param type="parTxRTLAlign" val="l"/>
                      <dgm:param type="stBulletLvl" val="1"/>
                    </dgm:alg>
                  </dgm:if>
                  <dgm:else name="Name106">
                    <dgm:alg type="tx">
                      <dgm:param type="parTxLTRAlign" val="l"/>
                      <dgm:param type="parTxRTLAlign" val="l"/>
                    </dgm:alg>
                  </dgm:else>
                </dgm:choose>
              </dgm:if>
              <dgm:else name="Name107">
                <dgm:choose name="Name108">
                  <dgm:if name="Name109" axis="ch" ptType="node" func="cnt" op="gte" val="2">
                    <dgm:alg type="tx">
                      <dgm:param type="parTxLTRAlign" val="r"/>
                      <dgm:param type="parTxRTLAlign" val="r"/>
                      <dgm:param type="shpTxLTRAlignCh" val="r"/>
                      <dgm:param type="shpTxRTLAlignCh" val="r"/>
                      <dgm:param type="stBulletLvl" val="1"/>
                    </dgm:alg>
                  </dgm:if>
                  <dgm:else name="Name110">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11"/>
      </dgm:choose>
    </dgm:forEach>
    <dgm:forEach name="Name112" axis="ch" ptType="sibTrans" hideLastTrans="0" cnt="1">
      <dgm:layoutNode name="picture1">
        <dgm:alg type="sp"/>
        <dgm:shape xmlns:r="http://schemas.openxmlformats.org/officeDocument/2006/relationships" r:blip="">
          <dgm:adjLst/>
        </dgm:shape>
        <dgm:presOf/>
        <dgm:constrLst/>
        <dgm:forEach name="Name113" ref="imageRepeat"/>
      </dgm:layoutNode>
    </dgm:forEach>
    <dgm:forEach name="Name114" axis="ch" ptType="node" st="2" cnt="1">
      <dgm:layoutNode name="parTx2">
        <dgm:choose name="Name115">
          <dgm:if name="Name116" func="var" arg="dir" op="equ" val="norm">
            <dgm:alg type="tx">
              <dgm:param type="parTxLTRAlign" val="l"/>
              <dgm:param type="parTxRTLAlign" val="r"/>
            </dgm:alg>
          </dgm:if>
          <dgm:else name="Name117">
            <dgm:alg type="tx">
              <dgm:param type="parTxLTRAlign" val="r"/>
              <dgm:param type="parTxRTLAlign" val="l"/>
            </dgm:alg>
          </dgm:else>
        </dgm:choose>
        <dgm:shape xmlns:r="http://schemas.openxmlformats.org/officeDocument/2006/relationships" type="roundRect" r:blip="">
          <dgm:adjLst/>
        </dgm:shape>
        <dgm:presOf axis="self" ptType="node"/>
        <dgm:choose name="Name118">
          <dgm:if name="Name119" func="var" arg="dir" op="equ" val="norm">
            <dgm:constrLst>
              <dgm:constr type="lMarg" refType="w" fact="0.6"/>
              <dgm:constr type="rMarg" refType="primFontSz" fact="0.3"/>
              <dgm:constr type="tMarg" refType="primFontSz" fact="0.3"/>
              <dgm:constr type="bMarg" refType="primFontSz" fact="0.3"/>
            </dgm:constrLst>
          </dgm:if>
          <dgm:else name="Name120">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21">
        <dgm:if name="Name122" axis="ch" ptType="node" func="cnt" op="gte" val="1">
          <dgm:layoutNode name="desTx2" styleLbl="revTx">
            <dgm:varLst>
              <dgm:bulletEnabled val="1"/>
            </dgm:varLst>
            <dgm:choose name="Name123">
              <dgm:if name="Name124" func="var" arg="dir" op="equ" val="norm">
                <dgm:choose name="Name125">
                  <dgm:if name="Name126" axis="ch" ptType="node" func="cnt" op="gte" val="2">
                    <dgm:alg type="tx">
                      <dgm:param type="parTxLTRAlign" val="l"/>
                      <dgm:param type="parTxRTLAlign" val="l"/>
                      <dgm:param type="stBulletLvl" val="1"/>
                    </dgm:alg>
                  </dgm:if>
                  <dgm:else name="Name127">
                    <dgm:alg type="tx">
                      <dgm:param type="parTxLTRAlign" val="l"/>
                      <dgm:param type="parTxRTLAlign" val="l"/>
                    </dgm:alg>
                  </dgm:else>
                </dgm:choose>
              </dgm:if>
              <dgm:else name="Name128">
                <dgm:choose name="Name129">
                  <dgm:if name="Name130" axis="ch" ptType="node" func="cnt" op="gte" val="2">
                    <dgm:alg type="tx">
                      <dgm:param type="parTxLTRAlign" val="r"/>
                      <dgm:param type="parTxRTLAlign" val="r"/>
                      <dgm:param type="shpTxLTRAlignCh" val="r"/>
                      <dgm:param type="shpTxRTLAlignCh" val="r"/>
                      <dgm:param type="stBulletLvl" val="1"/>
                    </dgm:alg>
                  </dgm:if>
                  <dgm:else name="Name131">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32"/>
      </dgm:choose>
    </dgm:forEach>
    <dgm:forEach name="Name133" axis="ch" ptType="sibTrans" hideLastTrans="0" st="2" cnt="1">
      <dgm:layoutNode name="picture2">
        <dgm:alg type="sp"/>
        <dgm:shape xmlns:r="http://schemas.openxmlformats.org/officeDocument/2006/relationships" r:blip="">
          <dgm:adjLst/>
        </dgm:shape>
        <dgm:presOf/>
        <dgm:constrLst/>
        <dgm:forEach name="Name134" ref="imageRepeat"/>
      </dgm:layoutNode>
    </dgm:forEach>
    <dgm:forEach name="Name135" axis="ch" ptType="node" st="3" cnt="1">
      <dgm:layoutNode name="parTx3">
        <dgm:choose name="Name136">
          <dgm:if name="Name137" func="var" arg="dir" op="equ" val="norm">
            <dgm:alg type="tx">
              <dgm:param type="parTxLTRAlign" val="l"/>
              <dgm:param type="parTxRTLAlign" val="r"/>
            </dgm:alg>
          </dgm:if>
          <dgm:else name="Name138">
            <dgm:alg type="tx">
              <dgm:param type="parTxLTRAlign" val="r"/>
              <dgm:param type="parTxRTLAlign" val="l"/>
            </dgm:alg>
          </dgm:else>
        </dgm:choose>
        <dgm:shape xmlns:r="http://schemas.openxmlformats.org/officeDocument/2006/relationships" type="roundRect" r:blip="">
          <dgm:adjLst/>
        </dgm:shape>
        <dgm:presOf axis="self" ptType="node"/>
        <dgm:choose name="Name139">
          <dgm:if name="Name140" func="var" arg="dir" op="equ" val="norm">
            <dgm:constrLst>
              <dgm:constr type="lMarg" refType="w" fact="0.6"/>
              <dgm:constr type="rMarg" refType="primFontSz" fact="0.3"/>
              <dgm:constr type="tMarg" refType="primFontSz" fact="0.3"/>
              <dgm:constr type="bMarg" refType="primFontSz" fact="0.3"/>
            </dgm:constrLst>
          </dgm:if>
          <dgm:else name="Name141">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42">
        <dgm:if name="Name143" axis="ch" ptType="node" func="cnt" op="gte" val="1">
          <dgm:layoutNode name="desTx3" styleLbl="revTx">
            <dgm:varLst>
              <dgm:bulletEnabled val="1"/>
            </dgm:varLst>
            <dgm:choose name="Name144">
              <dgm:if name="Name145" func="var" arg="dir" op="equ" val="norm">
                <dgm:choose name="Name146">
                  <dgm:if name="Name147" axis="ch" ptType="node" func="cnt" op="gte" val="2">
                    <dgm:alg type="tx">
                      <dgm:param type="parTxLTRAlign" val="l"/>
                      <dgm:param type="parTxRTLAlign" val="l"/>
                      <dgm:param type="stBulletLvl" val="1"/>
                    </dgm:alg>
                  </dgm:if>
                  <dgm:else name="Name148">
                    <dgm:alg type="tx">
                      <dgm:param type="parTxLTRAlign" val="l"/>
                      <dgm:param type="parTxRTLAlign" val="l"/>
                    </dgm:alg>
                  </dgm:else>
                </dgm:choose>
              </dgm:if>
              <dgm:else name="Name149">
                <dgm:choose name="Name150">
                  <dgm:if name="Name151" axis="ch" ptType="node" func="cnt" op="gte" val="2">
                    <dgm:alg type="tx">
                      <dgm:param type="parTxLTRAlign" val="r"/>
                      <dgm:param type="parTxRTLAlign" val="r"/>
                      <dgm:param type="shpTxLTRAlignCh" val="r"/>
                      <dgm:param type="shpTxRTLAlignCh" val="r"/>
                      <dgm:param type="stBulletLvl" val="1"/>
                    </dgm:alg>
                  </dgm:if>
                  <dgm:else name="Name152">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53"/>
      </dgm:choose>
    </dgm:forEach>
    <dgm:forEach name="Name154" axis="ch" ptType="sibTrans" hideLastTrans="0" st="3" cnt="1">
      <dgm:layoutNode name="picture3">
        <dgm:alg type="sp"/>
        <dgm:shape xmlns:r="http://schemas.openxmlformats.org/officeDocument/2006/relationships" r:blip="">
          <dgm:adjLst/>
        </dgm:shape>
        <dgm:presOf/>
        <dgm:constrLst/>
        <dgm:forEach name="Name155" ref="imageRepeat"/>
      </dgm:layoutNode>
    </dgm:forEach>
    <dgm:forEach name="Name156" axis="ch" ptType="node" st="4" cnt="1">
      <dgm:layoutNode name="parTx4">
        <dgm:choose name="Name157">
          <dgm:if name="Name158" func="var" arg="dir" op="equ" val="norm">
            <dgm:alg type="tx">
              <dgm:param type="parTxLTRAlign" val="l"/>
              <dgm:param type="parTxRTLAlign" val="r"/>
            </dgm:alg>
          </dgm:if>
          <dgm:else name="Name159">
            <dgm:alg type="tx">
              <dgm:param type="parTxLTRAlign" val="r"/>
              <dgm:param type="parTxRTLAlign" val="l"/>
            </dgm:alg>
          </dgm:else>
        </dgm:choose>
        <dgm:shape xmlns:r="http://schemas.openxmlformats.org/officeDocument/2006/relationships" type="roundRect" r:blip="">
          <dgm:adjLst/>
        </dgm:shape>
        <dgm:presOf axis="self" ptType="node"/>
        <dgm:choose name="Name160">
          <dgm:if name="Name161" func="var" arg="dir" op="equ" val="norm">
            <dgm:constrLst>
              <dgm:constr type="lMarg" refType="w" fact="0.6"/>
              <dgm:constr type="rMarg" refType="primFontSz" fact="0.3"/>
              <dgm:constr type="tMarg" refType="primFontSz" fact="0.3"/>
              <dgm:constr type="bMarg" refType="primFontSz" fact="0.3"/>
            </dgm:constrLst>
          </dgm:if>
          <dgm:else name="Name162">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63">
        <dgm:if name="Name164" axis="ch" ptType="node" func="cnt" op="gte" val="1">
          <dgm:layoutNode name="desTx4" styleLbl="revTx">
            <dgm:varLst>
              <dgm:bulletEnabled val="1"/>
            </dgm:varLst>
            <dgm:choose name="Name165">
              <dgm:if name="Name166" func="var" arg="dir" op="equ" val="norm">
                <dgm:choose name="Name167">
                  <dgm:if name="Name168" axis="ch" ptType="node" func="cnt" op="gte" val="2">
                    <dgm:alg type="tx">
                      <dgm:param type="parTxLTRAlign" val="l"/>
                      <dgm:param type="parTxRTLAlign" val="l"/>
                      <dgm:param type="stBulletLvl" val="1"/>
                    </dgm:alg>
                  </dgm:if>
                  <dgm:else name="Name169">
                    <dgm:alg type="tx">
                      <dgm:param type="parTxLTRAlign" val="l"/>
                      <dgm:param type="parTxRTLAlign" val="l"/>
                    </dgm:alg>
                  </dgm:else>
                </dgm:choose>
              </dgm:if>
              <dgm:else name="Name170">
                <dgm:choose name="Name171">
                  <dgm:if name="Name172" axis="ch" ptType="node" func="cnt" op="gte" val="2">
                    <dgm:alg type="tx">
                      <dgm:param type="parTxLTRAlign" val="r"/>
                      <dgm:param type="parTxRTLAlign" val="r"/>
                      <dgm:param type="shpTxLTRAlignCh" val="r"/>
                      <dgm:param type="shpTxRTLAlignCh" val="r"/>
                      <dgm:param type="stBulletLvl" val="1"/>
                    </dgm:alg>
                  </dgm:if>
                  <dgm:else name="Name173">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74"/>
      </dgm:choose>
    </dgm:forEach>
    <dgm:forEach name="Name175" axis="ch" ptType="sibTrans" hideLastTrans="0" st="4" cnt="1">
      <dgm:layoutNode name="picture4">
        <dgm:alg type="sp"/>
        <dgm:shape xmlns:r="http://schemas.openxmlformats.org/officeDocument/2006/relationships" r:blip="">
          <dgm:adjLst/>
        </dgm:shape>
        <dgm:presOf/>
        <dgm:constrLst/>
        <dgm:forEach name="Name176" ref="imageRepeat"/>
      </dgm:layoutNode>
    </dgm:forEach>
    <dgm:forEach name="Name177" axis="ch" ptType="node" st="5" cnt="1">
      <dgm:layoutNode name="parTx5">
        <dgm:choose name="Name178">
          <dgm:if name="Name179" func="var" arg="dir" op="equ" val="norm">
            <dgm:alg type="tx">
              <dgm:param type="parTxLTRAlign" val="l"/>
              <dgm:param type="parTxRTLAlign" val="r"/>
            </dgm:alg>
          </dgm:if>
          <dgm:else name="Name180">
            <dgm:alg type="tx">
              <dgm:param type="parTxLTRAlign" val="r"/>
              <dgm:param type="parTxRTLAlign" val="l"/>
            </dgm:alg>
          </dgm:else>
        </dgm:choose>
        <dgm:shape xmlns:r="http://schemas.openxmlformats.org/officeDocument/2006/relationships" type="roundRect" r:blip="">
          <dgm:adjLst/>
        </dgm:shape>
        <dgm:presOf axis="self" ptType="node"/>
        <dgm:choose name="Name181">
          <dgm:if name="Name182" func="var" arg="dir" op="equ" val="norm">
            <dgm:constrLst>
              <dgm:constr type="lMarg" refType="w" fact="0.6"/>
              <dgm:constr type="rMarg" refType="primFontSz" fact="0.3"/>
              <dgm:constr type="tMarg" refType="primFontSz" fact="0.3"/>
              <dgm:constr type="bMarg" refType="primFontSz" fact="0.3"/>
            </dgm:constrLst>
          </dgm:if>
          <dgm:else name="Name183">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84">
        <dgm:if name="Name185" axis="ch" ptType="node" func="cnt" op="gte" val="1">
          <dgm:layoutNode name="desTx5" styleLbl="revTx">
            <dgm:varLst>
              <dgm:bulletEnabled val="1"/>
            </dgm:varLst>
            <dgm:choose name="Name186">
              <dgm:if name="Name187" func="var" arg="dir" op="equ" val="norm">
                <dgm:choose name="Name188">
                  <dgm:if name="Name189" axis="ch" ptType="node" func="cnt" op="gte" val="2">
                    <dgm:alg type="tx">
                      <dgm:param type="parTxLTRAlign" val="l"/>
                      <dgm:param type="parTxRTLAlign" val="l"/>
                      <dgm:param type="stBulletLvl" val="1"/>
                    </dgm:alg>
                  </dgm:if>
                  <dgm:else name="Name190">
                    <dgm:alg type="tx">
                      <dgm:param type="parTxLTRAlign" val="l"/>
                      <dgm:param type="parTxRTLAlign" val="l"/>
                    </dgm:alg>
                  </dgm:else>
                </dgm:choose>
              </dgm:if>
              <dgm:else name="Name191">
                <dgm:choose name="Name192">
                  <dgm:if name="Name193" axis="ch" ptType="node" func="cnt" op="gte" val="2">
                    <dgm:alg type="tx">
                      <dgm:param type="parTxLTRAlign" val="r"/>
                      <dgm:param type="parTxRTLAlign" val="r"/>
                      <dgm:param type="shpTxLTRAlignCh" val="r"/>
                      <dgm:param type="shpTxRTLAlignCh" val="r"/>
                      <dgm:param type="stBulletLvl" val="1"/>
                    </dgm:alg>
                  </dgm:if>
                  <dgm:else name="Name194">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95"/>
      </dgm:choose>
    </dgm:forEach>
    <dgm:forEach name="Name196" axis="ch" ptType="sibTrans" hideLastTrans="0" st="5" cnt="1">
      <dgm:layoutNode name="picture5">
        <dgm:alg type="sp"/>
        <dgm:shape xmlns:r="http://schemas.openxmlformats.org/officeDocument/2006/relationships" r:blip="">
          <dgm:adjLst/>
        </dgm:shape>
        <dgm:presOf/>
        <dgm:constrLst/>
        <dgm:forEach name="Name197" ref="imageRepeat"/>
      </dgm:layoutNode>
    </dgm:forEach>
    <dgm:forEach name="Name198" axis="ch" ptType="node" st="6" cnt="1">
      <dgm:layoutNode name="parTx6">
        <dgm:choose name="Name199">
          <dgm:if name="Name200" func="var" arg="dir" op="equ" val="norm">
            <dgm:alg type="tx">
              <dgm:param type="parTxLTRAlign" val="l"/>
              <dgm:param type="parTxRTLAlign" val="r"/>
            </dgm:alg>
          </dgm:if>
          <dgm:else name="Name201">
            <dgm:alg type="tx">
              <dgm:param type="parTxLTRAlign" val="r"/>
              <dgm:param type="parTxRTLAlign" val="l"/>
            </dgm:alg>
          </dgm:else>
        </dgm:choose>
        <dgm:shape xmlns:r="http://schemas.openxmlformats.org/officeDocument/2006/relationships" type="roundRect" r:blip="">
          <dgm:adjLst/>
        </dgm:shape>
        <dgm:presOf axis="self" ptType="node"/>
        <dgm:choose name="Name202">
          <dgm:if name="Name203" func="var" arg="dir" op="equ" val="norm">
            <dgm:constrLst>
              <dgm:constr type="lMarg" refType="w" fact="0.6"/>
              <dgm:constr type="rMarg" refType="primFontSz" fact="0.3"/>
              <dgm:constr type="tMarg" refType="primFontSz" fact="0.3"/>
              <dgm:constr type="bMarg" refType="primFontSz" fact="0.3"/>
            </dgm:constrLst>
          </dgm:if>
          <dgm:else name="Name204">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205">
        <dgm:if name="Name206" axis="ch" ptType="node" func="cnt" op="gte" val="1">
          <dgm:layoutNode name="desTx6" styleLbl="revTx">
            <dgm:varLst>
              <dgm:bulletEnabled val="1"/>
            </dgm:varLst>
            <dgm:choose name="Name207">
              <dgm:if name="Name208" func="var" arg="dir" op="equ" val="norm">
                <dgm:choose name="Name209">
                  <dgm:if name="Name210" axis="ch" ptType="node" func="cnt" op="gte" val="2">
                    <dgm:alg type="tx">
                      <dgm:param type="parTxLTRAlign" val="l"/>
                      <dgm:param type="parTxRTLAlign" val="l"/>
                      <dgm:param type="stBulletLvl" val="1"/>
                    </dgm:alg>
                  </dgm:if>
                  <dgm:else name="Name211">
                    <dgm:alg type="tx">
                      <dgm:param type="parTxLTRAlign" val="l"/>
                      <dgm:param type="parTxRTLAlign" val="l"/>
                    </dgm:alg>
                  </dgm:else>
                </dgm:choose>
              </dgm:if>
              <dgm:else name="Name212">
                <dgm:choose name="Name213">
                  <dgm:if name="Name214" axis="ch" ptType="node" func="cnt" op="gte" val="2">
                    <dgm:alg type="tx">
                      <dgm:param type="parTxLTRAlign" val="r"/>
                      <dgm:param type="parTxRTLAlign" val="r"/>
                      <dgm:param type="shpTxLTRAlignCh" val="r"/>
                      <dgm:param type="shpTxRTLAlignCh" val="r"/>
                      <dgm:param type="stBulletLvl" val="1"/>
                    </dgm:alg>
                  </dgm:if>
                  <dgm:else name="Name215">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216"/>
      </dgm:choose>
    </dgm:forEach>
    <dgm:forEach name="Name217" axis="ch" ptType="sibTrans" hideLastTrans="0" st="6" cnt="1">
      <dgm:layoutNode name="picture6">
        <dgm:alg type="sp"/>
        <dgm:shape xmlns:r="http://schemas.openxmlformats.org/officeDocument/2006/relationships" r:blip="">
          <dgm:adjLst/>
        </dgm:shape>
        <dgm:presOf/>
        <dgm:constrLst/>
        <dgm:forEach name="Name218" ref="imageRepeat"/>
      </dgm:layoutNode>
    </dgm:forEach>
    <dgm:forEach name="Name219" axis="ch" ptType="node" st="7" cnt="1">
      <dgm:layoutNode name="parTx7">
        <dgm:choose name="Name220">
          <dgm:if name="Name221" func="var" arg="dir" op="equ" val="norm">
            <dgm:alg type="tx">
              <dgm:param type="parTxLTRAlign" val="l"/>
              <dgm:param type="parTxRTLAlign" val="r"/>
            </dgm:alg>
          </dgm:if>
          <dgm:else name="Name222">
            <dgm:alg type="tx">
              <dgm:param type="parTxLTRAlign" val="r"/>
              <dgm:param type="parTxRTLAlign" val="l"/>
            </dgm:alg>
          </dgm:else>
        </dgm:choose>
        <dgm:shape xmlns:r="http://schemas.openxmlformats.org/officeDocument/2006/relationships" type="roundRect" r:blip="">
          <dgm:adjLst/>
        </dgm:shape>
        <dgm:presOf axis="self" ptType="node"/>
        <dgm:choose name="Name223">
          <dgm:if name="Name224" func="var" arg="dir" op="equ" val="norm">
            <dgm:constrLst>
              <dgm:constr type="lMarg" refType="w" fact="0.6"/>
              <dgm:constr type="rMarg" refType="primFontSz" fact="0.3"/>
              <dgm:constr type="tMarg" refType="primFontSz" fact="0.3"/>
              <dgm:constr type="bMarg" refType="primFontSz" fact="0.3"/>
            </dgm:constrLst>
          </dgm:if>
          <dgm:else name="Name225">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226">
        <dgm:if name="Name227" axis="ch" ptType="node" func="cnt" op="gte" val="1">
          <dgm:layoutNode name="desTx7" styleLbl="revTx">
            <dgm:varLst>
              <dgm:bulletEnabled val="1"/>
            </dgm:varLst>
            <dgm:choose name="Name228">
              <dgm:if name="Name229" func="var" arg="dir" op="equ" val="norm">
                <dgm:choose name="Name230">
                  <dgm:if name="Name231" axis="ch" ptType="node" func="cnt" op="gte" val="2">
                    <dgm:alg type="tx">
                      <dgm:param type="parTxLTRAlign" val="l"/>
                      <dgm:param type="parTxRTLAlign" val="l"/>
                      <dgm:param type="stBulletLvl" val="1"/>
                    </dgm:alg>
                  </dgm:if>
                  <dgm:else name="Name232">
                    <dgm:alg type="tx">
                      <dgm:param type="parTxLTRAlign" val="l"/>
                      <dgm:param type="parTxRTLAlign" val="l"/>
                    </dgm:alg>
                  </dgm:else>
                </dgm:choose>
              </dgm:if>
              <dgm:else name="Name233">
                <dgm:choose name="Name234">
                  <dgm:if name="Name235" axis="ch" ptType="node" func="cnt" op="gte" val="2">
                    <dgm:alg type="tx">
                      <dgm:param type="parTxLTRAlign" val="r"/>
                      <dgm:param type="parTxRTLAlign" val="r"/>
                      <dgm:param type="shpTxLTRAlignCh" val="r"/>
                      <dgm:param type="shpTxRTLAlignCh" val="r"/>
                      <dgm:param type="stBulletLvl" val="1"/>
                    </dgm:alg>
                  </dgm:if>
                  <dgm:else name="Name236">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237"/>
      </dgm:choose>
    </dgm:forEach>
    <dgm:forEach name="Name238" axis="ch" ptType="sibTrans" hideLastTrans="0" st="7" cnt="1">
      <dgm:layoutNode name="picture7">
        <dgm:alg type="sp"/>
        <dgm:shape xmlns:r="http://schemas.openxmlformats.org/officeDocument/2006/relationships" r:blip="">
          <dgm:adjLst/>
        </dgm:shape>
        <dgm:presOf/>
        <dgm:constrLst/>
        <dgm:forEach name="Name239" ref="imageRepeat"/>
      </dgm:layoutNode>
    </dgm:forEach>
  </dgm:layoutNode>
</dgm:layoutDef>
</file>

<file path=ppt/diagrams/layout6.xml><?xml version="1.0" encoding="utf-8"?>
<dgm:layoutDef xmlns:dgm="http://schemas.openxmlformats.org/drawingml/2006/diagram" xmlns:a="http://schemas.openxmlformats.org/drawingml/2006/main" uniqueId="urn:microsoft.com/office/officeart/2008/layout/AscendingPictureAccentProcess">
  <dgm:title val=""/>
  <dgm:desc val=""/>
  <dgm:catLst>
    <dgm:cat type="process" pri="22500"/>
    <dgm:cat type="picture" pri="16000"/>
    <dgm:cat type="pictureconvert" pri="16000"/>
  </dgm:catLst>
  <dgm:samp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shape xmlns:r="http://schemas.openxmlformats.org/officeDocument/2006/relationships" r:blip="">
      <dgm:adjLst/>
    </dgm:shape>
    <dgm:choose name="Name1">
      <dgm:if name="Name2" axis="ch" ptType="node" func="cnt" op="equ" val="1">
        <dgm:choose name="Name3">
          <dgm:if name="Name4" func="var" arg="dir" op="equ" val="norm">
            <dgm:choose name="Name5">
              <dgm:if name="Name6" axis="des" func="maxDepth" op="gt" val="1">
                <dgm:alg type="composite">
                  <dgm:param type="ar" val="2.7"/>
                </dgm:alg>
                <dgm:constrLst>
                  <dgm:constr type="primFontSz" for="ch" forName="parTx1" op="equ" val="65"/>
                  <dgm:constr type="primFontSz" for="ch" forName="desTx1" op="equ" val="65"/>
                  <dgm:constr type="userD" refType="w" fact="0.0247"/>
                  <dgm:constr type="l" for="ch" forName="parTx1" refType="w" fact="0.2711"/>
                  <dgm:constr type="t" for="ch" forName="parTx1" refType="h" fact="0.9603"/>
                  <dgm:constr type="w" for="ch" forName="parTx1" refType="w" fact="0.5325"/>
                  <dgm:constr type="h" for="ch" forName="parTx1" refType="h" fact="0.3856"/>
                  <dgm:constr type="ctrX" for="ch" forName="picture1" refType="w" fact="0.2469"/>
                  <dgm:constr type="ctrY" for="ch" forName="picture1" refType="h" fact="0.9"/>
                  <dgm:constr type="w" for="ch" forName="picture1" refType="w" fact="0.2469"/>
                  <dgm:constr type="h" for="ch" forName="picture1" refType="h" fact="0.6667"/>
                  <dgm:constr type="l" for="ch" forName="desTx1" refType="r" refFor="ch" refForName="parTx1"/>
                  <dgm:constr type="r" for="ch" forName="desTx1" refType="w"/>
                  <dgm:constr type="t" for="ch" forName="desTx1" refType="t" refFor="ch" refForName="parTx1"/>
                  <dgm:constr type="h" for="ch" forName="desTx1" refType="h" refFor="ch" refForName="parTx1"/>
                </dgm:constrLst>
              </dgm:if>
              <dgm:else name="Name7">
                <dgm:alg type="composite">
                  <dgm:param type="ar" val="2"/>
                </dgm:alg>
                <dgm:constrLst>
                  <dgm:constr type="primFontSz" for="ch" forName="parTx1" op="equ" val="65"/>
                  <dgm:constr type="userD" refType="w" fact="0.0333"/>
                  <dgm:constr type="l" for="ch" forName="parTx1" refType="w" fact="0.366"/>
                  <dgm:constr type="t" for="ch" forName="parTx1" refType="h" fact="0.7113"/>
                  <dgm:constr type="w" for="ch" forName="parTx1" refType="w" fact="0.7189"/>
                  <dgm:constr type="h" for="ch" forName="parTx1" refType="h" fact="0.3856"/>
                  <dgm:constr type="ctrX" for="ch" forName="picture1" refType="w" fact="0.3333"/>
                  <dgm:constr type="ctrY" for="ch" forName="picture1" refType="h" fact="0.6667"/>
                  <dgm:constr type="w" for="ch" forName="picture1" refType="w" fact="0.3333"/>
                  <dgm:constr type="h" for="ch" forName="picture1" refType="h" fact="0.6667"/>
                </dgm:constrLst>
              </dgm:else>
            </dgm:choose>
          </dgm:if>
          <dgm:else name="Name8">
            <dgm:choose name="Name9">
              <dgm:if name="Name10" axis="des" func="maxDepth" op="gt" val="1">
                <dgm:alg type="composite">
                  <dgm:param type="ar" val="2.7"/>
                </dgm:alg>
                <dgm:constrLst>
                  <dgm:constr type="primFontSz" for="ch" forName="parTx1" op="equ" val="65"/>
                  <dgm:constr type="primFontSz" for="ch" forName="desTx1" op="equ" val="65"/>
                  <dgm:constr type="userD" refType="w" fact="0.0247"/>
                  <dgm:constr type="r" for="ch" forName="parTx1" refType="w" fact="0.7289"/>
                  <dgm:constr type="t" for="ch" forName="parTx1" refType="h" fact="0.9603"/>
                  <dgm:constr type="w" for="ch" forName="parTx1" refType="w" fact="0.5325"/>
                  <dgm:constr type="h" for="ch" forName="parTx1" refType="h" fact="0.3856"/>
                  <dgm:constr type="ctrX" for="ch" forName="picture1" refType="w" fact="0.7531"/>
                  <dgm:constr type="ctrY" for="ch" forName="picture1" refType="h" fact="0.9"/>
                  <dgm:constr type="w" for="ch" forName="picture1" refType="w" fact="0.2469"/>
                  <dgm:constr type="h" for="ch" forName="picture1" refType="h" fact="0.6667"/>
                  <dgm:constr type="r" for="ch" forName="desTx1" refType="l" refFor="ch" refForName="parTx1"/>
                  <dgm:constr type="l" for="ch" forName="desTx1"/>
                  <dgm:constr type="t" for="ch" forName="desTx1" refType="t" refFor="ch" refForName="parTx1"/>
                  <dgm:constr type="h" for="ch" forName="desTx1" refType="h" refFor="ch" refForName="parTx1"/>
                </dgm:constrLst>
              </dgm:if>
              <dgm:else name="Name11">
                <dgm:alg type="composite">
                  <dgm:param type="ar" val="2"/>
                </dgm:alg>
                <dgm:constrLst>
                  <dgm:constr type="primFontSz" for="ch" forName="parTx1" op="equ" val="65"/>
                  <dgm:constr type="userD" refType="w" fact="0.0333"/>
                  <dgm:constr type="r" for="ch" forName="parTx1" refType="w" fact="0.634"/>
                  <dgm:constr type="t" for="ch" forName="parTx1" refType="h" fact="0.7113"/>
                  <dgm:constr type="w" for="ch" forName="parTx1" refType="w" fact="0.7189"/>
                  <dgm:constr type="h" for="ch" forName="parTx1" refType="h" fact="0.3856"/>
                  <dgm:constr type="ctrX" for="ch" forName="picture1" refType="w" fact="0.6667"/>
                  <dgm:constr type="ctrY" for="ch" forName="picture1" refType="h" fact="0.6667"/>
                  <dgm:constr type="w" for="ch" forName="picture1" refType="w" fact="0.3333"/>
                  <dgm:constr type="h" for="ch" forName="picture1" refType="h" fact="0.6667"/>
                </dgm:constrLst>
              </dgm:else>
            </dgm:choose>
          </dgm:else>
        </dgm:choose>
      </dgm:if>
      <dgm:if name="Name12" axis="ch" ptType="node" func="cnt" op="equ" val="2">
        <dgm:choose name="Name13">
          <dgm:if name="Name14" func="var" arg="dir" op="equ" val="norm">
            <dgm:choose name="Name15">
              <dgm:if name="Name16" axis="des" func="maxDepth" op="gt" val="1">
                <dgm:alg type="composite">
                  <dgm:param type="ar" val="2"/>
                </dgm:alg>
                <dgm:constrLst>
                  <dgm:constr type="primFontSz" for="ch" forName="parTx1" op="equ" val="65"/>
                  <dgm:constr type="primFontSz" for="ch" forName="parTx2" refType="primFontSz" refFor="ch" refForName="parTx1" op="equ"/>
                  <dgm:constr type="primFontSz" for="ch" forName="desTx1" op="equ" val="65"/>
                  <dgm:constr type="primFontSz" for="ch" forName="desTx2" refType="primFontSz" refFor="ch" refForName="desTx1" op="equ"/>
                  <dgm:constr type="userD" refType="w" fact="0.0188"/>
                  <dgm:constr type="ctrX" for="ch" forName="dot1" refType="w" fact="0.3221"/>
                  <dgm:constr type="ctrY" for="ch" forName="dot1" refType="h" fact="0.5911"/>
                  <dgm:constr type="w" for="ch" forName="dot1" refType="userD"/>
                  <dgm:constr type="h" for="ch" forName="dot1" refType="userD"/>
                  <dgm:constr type="ctrX" for="ch" forName="dot2" refType="w" fact="0.3056"/>
                  <dgm:constr type="ctrY" for="ch" forName="dot2" refType="h" fact="0.644"/>
                  <dgm:constr type="w" for="ch" forName="dot2" refType="userD"/>
                  <dgm:constr type="h" for="ch" forName="dot2" refType="userD"/>
                  <dgm:constr type="ctrX" for="ch" forName="dot3" refType="w" fact="0.2859"/>
                  <dgm:constr type="ctrY" for="ch" forName="dot3" refType="h" fact="0.6898"/>
                  <dgm:constr type="w" for="ch" forName="dot3" refType="userD"/>
                  <dgm:constr type="h" for="ch" forName="dot3" refType="userD"/>
                  <dgm:constr type="ctrX" for="ch" forName="dotArrow1" refType="w" fact="0.3095"/>
                  <dgm:constr type="ctrY" for="ch" forName="dotArrow1" refType="h" fact="0.0587"/>
                  <dgm:constr type="w" for="ch" forName="dotArrow1" refType="userD"/>
                  <dgm:constr type="h" for="ch" forName="dotArrow1" refType="userD"/>
                  <dgm:constr type="ctrX" for="ch" forName="dotArrow2" refType="w" fact="0.3346"/>
                  <dgm:constr type="ctrY" for="ch" forName="dotArrow2" refType="h" fact="0.0287"/>
                  <dgm:constr type="w" for="ch" forName="dotArrow2" refType="userD"/>
                  <dgm:constr type="h" for="ch" forName="dotArrow2" refType="userD"/>
                  <dgm:constr type="ctrX" for="ch" forName="dotArrow3" refType="w" fact="0.3597"/>
                  <dgm:constr type="ctrY" for="ch" forName="dotArrow3" refType="h" fact="-0.0013"/>
                  <dgm:constr type="w" for="ch" forName="dotArrow3" refType="userD"/>
                  <dgm:constr type="h" for="ch" forName="dotArrow3" refType="userD"/>
                  <dgm:constr type="ctrX" for="ch" forName="dotArrow4" refType="w" fact="0.3848"/>
                  <dgm:constr type="ctrY" for="ch" forName="dotArrow4" refType="h" fact="0.0287"/>
                  <dgm:constr type="w" for="ch" forName="dotArrow4" refType="userD"/>
                  <dgm:constr type="h" for="ch" forName="dotArrow4" refType="userD"/>
                  <dgm:constr type="ctrX" for="ch" forName="dotArrow5" refType="w" fact="0.41"/>
                  <dgm:constr type="ctrY" for="ch" forName="dotArrow5" refType="h" fact="0.0587"/>
                  <dgm:constr type="w" for="ch" forName="dotArrow5" refType="userD"/>
                  <dgm:constr type="h" for="ch" forName="dotArrow5" refType="userD"/>
                  <dgm:constr type="ctrX" for="ch" forName="dotArrow6" refType="w" fact="0.3597"/>
                  <dgm:constr type="ctrY" for="ch" forName="dotArrow6" refType="h" fact="0.062"/>
                  <dgm:constr type="w" for="ch" forName="dotArrow6" refType="userD"/>
                  <dgm:constr type="h" for="ch" forName="dotArrow6" refType="userD"/>
                  <dgm:constr type="ctrX" for="ch" forName="dotArrow7" refType="w" fact="0.3597"/>
                  <dgm:constr type="ctrY" for="ch" forName="dotArrow7" refType="h" fact="0.1253"/>
                  <dgm:constr type="w" for="ch" forName="dotArrow7" refType="userD"/>
                  <dgm:constr type="h" for="ch" forName="dotArrow7" refType="userD"/>
                  <dgm:constr type="l" for="ch" forName="parTx1" refType="w" fact="0.197"/>
                  <dgm:constr type="t" for="ch" forName="parTx1" refType="h" fact="0.8169"/>
                  <dgm:constr type="w" for="ch" forName="parTx1" refType="w" fact="0.4064"/>
                  <dgm:constr type="h" for="ch" forName="parTx1" refType="h" fact="0.218"/>
                  <dgm:constr type="ctrX" for="ch" forName="picture1" refType="w" fact="0.1785"/>
                  <dgm:constr type="ctrY" for="ch" forName="picture1" refType="h" fact="0.7834"/>
                  <dgm:constr type="w" for="ch" forName="picture1" refType="w" fact="0.1884"/>
                  <dgm:constr type="h" for="ch" forName="picture1" refType="h" fact="0.3768"/>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3688"/>
                  <dgm:constr type="t" for="ch" forName="parTx2" refType="h" fact="0.3905"/>
                  <dgm:constr type="w" for="ch" forName="parTx2" refType="w" fact="0.4064"/>
                  <dgm:constr type="h" for="ch" forName="parTx2" refType="h" fact="0.218"/>
                  <dgm:constr type="ctrX" for="ch" forName="picture2" refType="w" fact="0.3503"/>
                  <dgm:constr type="ctrY" for="ch" forName="picture2" refType="h" fact="0.357"/>
                  <dgm:constr type="w" for="ch" forName="picture2" refType="w" fact="0.1884"/>
                  <dgm:constr type="h" for="ch" forName="picture2" refType="h" fact="0.3768"/>
                  <dgm:constr type="l" for="ch" forName="desTx2" refType="r" refFor="ch" refForName="parTx2"/>
                  <dgm:constr type="r" for="ch" forName="desTx2" refType="w"/>
                  <dgm:constr type="t" for="ch" forName="desTx2" refType="t" refFor="ch" refForName="parTx2"/>
                  <dgm:constr type="h" for="ch" forName="desTx2" refType="h" refFor="ch" refForName="parTx2"/>
                </dgm:constrLst>
              </dgm:if>
              <dgm:else name="Name17">
                <dgm:alg type="composite">
                  <dgm:param type="ar" val="1.5073"/>
                </dgm:alg>
                <dgm:constrLst>
                  <dgm:constr type="primFontSz" for="ch" forName="parTx1" op="equ" val="65"/>
                  <dgm:constr type="primFontSz" for="ch" forName="parTx2" refType="primFontSz" refFor="ch" refForName="parTx1" op="equ"/>
                  <dgm:constr type="userD" refType="w" fact="0.025"/>
                  <dgm:constr type="ctrX" for="ch" forName="dot1" refType="w" fact="0.4274"/>
                  <dgm:constr type="ctrY" for="ch" forName="dot1" refType="h" fact="0.5911"/>
                  <dgm:constr type="w" for="ch" forName="dot1" refType="userD"/>
                  <dgm:constr type="h" for="ch" forName="dot1" refType="userD"/>
                  <dgm:constr type="ctrX" for="ch" forName="dot2" refType="w" fact="0.4055"/>
                  <dgm:constr type="ctrY" for="ch" forName="dot2" refType="h" fact="0.644"/>
                  <dgm:constr type="w" for="ch" forName="dot2" refType="userD"/>
                  <dgm:constr type="h" for="ch" forName="dot2" refType="userD"/>
                  <dgm:constr type="ctrX" for="ch" forName="dot3" refType="w" fact="0.3794"/>
                  <dgm:constr type="ctrY" for="ch" forName="dot3" refType="h" fact="0.6898"/>
                  <dgm:constr type="w" for="ch" forName="dot3" refType="userD"/>
                  <dgm:constr type="h" for="ch" forName="dot3" refType="userD"/>
                  <dgm:constr type="ctrX" for="ch" forName="dotArrow1" refType="w" fact="0.4106"/>
                  <dgm:constr type="ctrY" for="ch" forName="dotArrow1" refType="h" fact="0.0587"/>
                  <dgm:constr type="w" for="ch" forName="dotArrow1" refType="userD"/>
                  <dgm:constr type="h" for="ch" forName="dotArrow1" refType="userD"/>
                  <dgm:constr type="ctrX" for="ch" forName="dotArrow2" refType="w" fact="0.444"/>
                  <dgm:constr type="ctrY" for="ch" forName="dotArrow2" refType="h" fact="0.0287"/>
                  <dgm:constr type="w" for="ch" forName="dotArrow2" refType="userD"/>
                  <dgm:constr type="h" for="ch" forName="dotArrow2" refType="userD"/>
                  <dgm:constr type="ctrX" for="ch" forName="dotArrow3" refType="w" fact="0.4773"/>
                  <dgm:constr type="ctrY" for="ch" forName="dotArrow3" refType="h" fact="-0.0013"/>
                  <dgm:constr type="w" for="ch" forName="dotArrow3" refType="userD"/>
                  <dgm:constr type="h" for="ch" forName="dotArrow3" refType="userD"/>
                  <dgm:constr type="ctrX" for="ch" forName="dotArrow4" refType="w" fact="0.5106"/>
                  <dgm:constr type="ctrY" for="ch" forName="dotArrow4" refType="h" fact="0.0287"/>
                  <dgm:constr type="w" for="ch" forName="dotArrow4" refType="userD"/>
                  <dgm:constr type="h" for="ch" forName="dotArrow4" refType="userD"/>
                  <dgm:constr type="ctrX" for="ch" forName="dotArrow5" refType="w" fact="0.544"/>
                  <dgm:constr type="ctrY" for="ch" forName="dotArrow5" refType="h" fact="0.0587"/>
                  <dgm:constr type="w" for="ch" forName="dotArrow5" refType="userD"/>
                  <dgm:constr type="h" for="ch" forName="dotArrow5" refType="userD"/>
                  <dgm:constr type="ctrX" for="ch" forName="dotArrow6" refType="w" fact="0.4773"/>
                  <dgm:constr type="ctrY" for="ch" forName="dotArrow6" refType="h" fact="0.062"/>
                  <dgm:constr type="w" for="ch" forName="dotArrow6" refType="userD"/>
                  <dgm:constr type="h" for="ch" forName="dotArrow6" refType="userD"/>
                  <dgm:constr type="ctrX" for="ch" forName="dotArrow7" refType="w" fact="0.4773"/>
                  <dgm:constr type="ctrY" for="ch" forName="dotArrow7" refType="h" fact="0.1253"/>
                  <dgm:constr type="w" for="ch" forName="dotArrow7" refType="userD"/>
                  <dgm:constr type="h" for="ch" forName="dotArrow7" refType="userD"/>
                  <dgm:constr type="l" for="ch" forName="parTx1" refType="w" fact="0.2614"/>
                  <dgm:constr type="t" for="ch" forName="parTx1" refType="h" fact="0.8086"/>
                  <dgm:constr type="w" for="ch" forName="parTx1" refType="w" fact="0.5392"/>
                  <dgm:constr type="h" for="ch" forName="parTx1" refType="h" fact="0.218"/>
                  <dgm:constr type="ctrX" for="ch" forName="picture1" refType="w" fact="0.2369"/>
                  <dgm:constr type="ctrY" for="ch" forName="picture1" refType="h" fact="0.7834"/>
                  <dgm:constr type="w" for="ch" forName="picture1" refType="w" fact="0.25"/>
                  <dgm:constr type="h" for="ch" forName="picture1" refType="h" fact="0.3768"/>
                  <dgm:constr type="l" for="ch" forName="parTx2" refType="w" fact="0.4893"/>
                  <dgm:constr type="t" for="ch" forName="parTx2" refType="h" fact="0.3822"/>
                  <dgm:constr type="w" for="ch" forName="parTx2" refType="w" fact="0.5392"/>
                  <dgm:constr type="h" for="ch" forName="parTx2" refType="h" fact="0.218"/>
                  <dgm:constr type="ctrX" for="ch" forName="picture2" refType="w" fact="0.4648"/>
                  <dgm:constr type="ctrY" for="ch" forName="picture2" refType="h" fact="0.357"/>
                  <dgm:constr type="w" for="ch" forName="picture2" refType="w" fact="0.25"/>
                  <dgm:constr type="h" for="ch" forName="picture2" refType="h" fact="0.3768"/>
                </dgm:constrLst>
              </dgm:else>
            </dgm:choose>
          </dgm:if>
          <dgm:else name="Name18">
            <dgm:choose name="Name19">
              <dgm:if name="Name20" axis="des" func="maxDepth" op="gt" val="1">
                <dgm:alg type="composite">
                  <dgm:param type="ar" val="2"/>
                </dgm:alg>
                <dgm:constrLst>
                  <dgm:constr type="primFontSz" for="ch" forName="parTx1" op="equ" val="65"/>
                  <dgm:constr type="primFontSz" for="ch" forName="parTx2" refType="primFontSz" refFor="ch" refForName="parTx1" op="equ"/>
                  <dgm:constr type="primFontSz" for="ch" forName="desTx1" op="equ" val="65"/>
                  <dgm:constr type="primFontSz" for="ch" forName="desTx2" refType="primFontSz" refFor="ch" refForName="desTx1" op="equ"/>
                  <dgm:constr type="userD" refType="w" fact="0.0188"/>
                  <dgm:constr type="ctrX" for="ch" forName="dot1" refType="w" fact="0.6779"/>
                  <dgm:constr type="ctrY" for="ch" forName="dot1" refType="h" fact="0.5911"/>
                  <dgm:constr type="w" for="ch" forName="dot1" refType="userD"/>
                  <dgm:constr type="h" for="ch" forName="dot1" refType="userD"/>
                  <dgm:constr type="ctrX" for="ch" forName="dot2" refType="w" fact="0.6944"/>
                  <dgm:constr type="ctrY" for="ch" forName="dot2" refType="h" fact="0.644"/>
                  <dgm:constr type="w" for="ch" forName="dot2" refType="userD"/>
                  <dgm:constr type="h" for="ch" forName="dot2" refType="userD"/>
                  <dgm:constr type="ctrX" for="ch" forName="dot3" refType="w" fact="0.7141"/>
                  <dgm:constr type="ctrY" for="ch" forName="dot3" refType="h" fact="0.6898"/>
                  <dgm:constr type="w" for="ch" forName="dot3" refType="userD"/>
                  <dgm:constr type="h" for="ch" forName="dot3" refType="userD"/>
                  <dgm:constr type="ctrX" for="ch" forName="dotArrow1" refType="w" fact="0.6905"/>
                  <dgm:constr type="ctrY" for="ch" forName="dotArrow1" refType="h" fact="0.0587"/>
                  <dgm:constr type="w" for="ch" forName="dotArrow1" refType="userD"/>
                  <dgm:constr type="h" for="ch" forName="dotArrow1" refType="userD"/>
                  <dgm:constr type="ctrX" for="ch" forName="dotArrow2" refType="w" fact="0.6654"/>
                  <dgm:constr type="ctrY" for="ch" forName="dotArrow2" refType="h" fact="0.0287"/>
                  <dgm:constr type="w" for="ch" forName="dotArrow2" refType="userD"/>
                  <dgm:constr type="h" for="ch" forName="dotArrow2" refType="userD"/>
                  <dgm:constr type="ctrX" for="ch" forName="dotArrow3" refType="w" fact="0.6403"/>
                  <dgm:constr type="ctrY" for="ch" forName="dotArrow3" refType="h" fact="-0.0013"/>
                  <dgm:constr type="w" for="ch" forName="dotArrow3" refType="userD"/>
                  <dgm:constr type="h" for="ch" forName="dotArrow3" refType="userD"/>
                  <dgm:constr type="ctrX" for="ch" forName="dotArrow4" refType="w" fact="0.6152"/>
                  <dgm:constr type="ctrY" for="ch" forName="dotArrow4" refType="h" fact="0.0287"/>
                  <dgm:constr type="w" for="ch" forName="dotArrow4" refType="userD"/>
                  <dgm:constr type="h" for="ch" forName="dotArrow4" refType="userD"/>
                  <dgm:constr type="ctrX" for="ch" forName="dotArrow5" refType="w" fact="0.59"/>
                  <dgm:constr type="ctrY" for="ch" forName="dotArrow5" refType="h" fact="0.0587"/>
                  <dgm:constr type="w" for="ch" forName="dotArrow5" refType="userD"/>
                  <dgm:constr type="h" for="ch" forName="dotArrow5" refType="userD"/>
                  <dgm:constr type="ctrX" for="ch" forName="dotArrow6" refType="w" fact="0.6403"/>
                  <dgm:constr type="ctrY" for="ch" forName="dotArrow6" refType="h" fact="0.062"/>
                  <dgm:constr type="w" for="ch" forName="dotArrow6" refType="userD"/>
                  <dgm:constr type="h" for="ch" forName="dotArrow6" refType="userD"/>
                  <dgm:constr type="ctrX" for="ch" forName="dotArrow7" refType="w" fact="0.6403"/>
                  <dgm:constr type="ctrY" for="ch" forName="dotArrow7" refType="h" fact="0.1253"/>
                  <dgm:constr type="w" for="ch" forName="dotArrow7" refType="userD"/>
                  <dgm:constr type="h" for="ch" forName="dotArrow7" refType="userD"/>
                  <dgm:constr type="r" for="ch" forName="parTx1" refType="w" fact="0.803"/>
                  <dgm:constr type="t" for="ch" forName="parTx1" refType="h" fact="0.8169"/>
                  <dgm:constr type="w" for="ch" forName="parTx1" refType="w" fact="0.4064"/>
                  <dgm:constr type="h" for="ch" forName="parTx1" refType="h" fact="0.218"/>
                  <dgm:constr type="ctrX" for="ch" forName="picture1" refType="w" fact="0.8215"/>
                  <dgm:constr type="ctrY" for="ch" forName="picture1" refType="h" fact="0.7834"/>
                  <dgm:constr type="w" for="ch" forName="picture1" refType="w" fact="0.1884"/>
                  <dgm:constr type="h" for="ch" forName="picture1" refType="h" fact="0.3768"/>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6312"/>
                  <dgm:constr type="t" for="ch" forName="parTx2" refType="h" fact="0.3905"/>
                  <dgm:constr type="w" for="ch" forName="parTx2" refType="w" fact="0.4064"/>
                  <dgm:constr type="h" for="ch" forName="parTx2" refType="h" fact="0.218"/>
                  <dgm:constr type="ctrX" for="ch" forName="picture2" refType="w" fact="0.6497"/>
                  <dgm:constr type="ctrY" for="ch" forName="picture2" refType="h" fact="0.357"/>
                  <dgm:constr type="w" for="ch" forName="picture2" refType="w" fact="0.1884"/>
                  <dgm:constr type="h" for="ch" forName="picture2" refType="h" fact="0.3768"/>
                  <dgm:constr type="r" for="ch" forName="desTx2" refType="l" refFor="ch" refForName="parTx2"/>
                  <dgm:constr type="l" for="ch" forName="desTx2"/>
                  <dgm:constr type="t" for="ch" forName="desTx2" refType="t" refFor="ch" refForName="parTx2"/>
                  <dgm:constr type="h" for="ch" forName="desTx2" refType="h" refFor="ch" refForName="parTx2"/>
                </dgm:constrLst>
              </dgm:if>
              <dgm:else name="Name21">
                <dgm:alg type="composite">
                  <dgm:param type="ar" val="1.5073"/>
                </dgm:alg>
                <dgm:constrLst>
                  <dgm:constr type="primFontSz" for="ch" forName="parTx1" op="equ" val="65"/>
                  <dgm:constr type="primFontSz" for="ch" forName="parTx2" refType="primFontSz" refFor="ch" refForName="parTx1" op="equ"/>
                  <dgm:constr type="userD" refType="w" fact="0.025"/>
                  <dgm:constr type="ctrX" for="ch" forName="dot1" refType="w" fact="0.5726"/>
                  <dgm:constr type="ctrY" for="ch" forName="dot1" refType="h" fact="0.5911"/>
                  <dgm:constr type="w" for="ch" forName="dot1" refType="userD"/>
                  <dgm:constr type="h" for="ch" forName="dot1" refType="userD"/>
                  <dgm:constr type="ctrX" for="ch" forName="dot2" refType="w" fact="0.5945"/>
                  <dgm:constr type="ctrY" for="ch" forName="dot2" refType="h" fact="0.644"/>
                  <dgm:constr type="w" for="ch" forName="dot2" refType="userD"/>
                  <dgm:constr type="h" for="ch" forName="dot2" refType="userD"/>
                  <dgm:constr type="ctrX" for="ch" forName="dot3" refType="w" fact="0.6206"/>
                  <dgm:constr type="ctrY" for="ch" forName="dot3" refType="h" fact="0.6898"/>
                  <dgm:constr type="w" for="ch" forName="dot3" refType="userD"/>
                  <dgm:constr type="h" for="ch" forName="dot3" refType="userD"/>
                  <dgm:constr type="ctrX" for="ch" forName="dotArrow1" refType="w" fact="0.5894"/>
                  <dgm:constr type="ctrY" for="ch" forName="dotArrow1" refType="h" fact="0.0587"/>
                  <dgm:constr type="w" for="ch" forName="dotArrow1" refType="userD"/>
                  <dgm:constr type="h" for="ch" forName="dotArrow1" refType="userD"/>
                  <dgm:constr type="ctrX" for="ch" forName="dotArrow2" refType="w" fact="0.556"/>
                  <dgm:constr type="ctrY" for="ch" forName="dotArrow2" refType="h" fact="0.0287"/>
                  <dgm:constr type="w" for="ch" forName="dotArrow2" refType="userD"/>
                  <dgm:constr type="h" for="ch" forName="dotArrow2" refType="userD"/>
                  <dgm:constr type="ctrX" for="ch" forName="dotArrow3" refType="w" fact="0.5227"/>
                  <dgm:constr type="ctrY" for="ch" forName="dotArrow3" refType="h" fact="-0.0013"/>
                  <dgm:constr type="w" for="ch" forName="dotArrow3" refType="userD"/>
                  <dgm:constr type="h" for="ch" forName="dotArrow3" refType="userD"/>
                  <dgm:constr type="ctrX" for="ch" forName="dotArrow4" refType="w" fact="0.4894"/>
                  <dgm:constr type="ctrY" for="ch" forName="dotArrow4" refType="h" fact="0.0287"/>
                  <dgm:constr type="w" for="ch" forName="dotArrow4" refType="userD"/>
                  <dgm:constr type="h" for="ch" forName="dotArrow4" refType="userD"/>
                  <dgm:constr type="ctrX" for="ch" forName="dotArrow5" refType="w" fact="0.456"/>
                  <dgm:constr type="ctrY" for="ch" forName="dotArrow5" refType="h" fact="0.0587"/>
                  <dgm:constr type="w" for="ch" forName="dotArrow5" refType="userD"/>
                  <dgm:constr type="h" for="ch" forName="dotArrow5" refType="userD"/>
                  <dgm:constr type="ctrX" for="ch" forName="dotArrow6" refType="w" fact="0.5227"/>
                  <dgm:constr type="ctrY" for="ch" forName="dotArrow6" refType="h" fact="0.062"/>
                  <dgm:constr type="w" for="ch" forName="dotArrow6" refType="userD"/>
                  <dgm:constr type="h" for="ch" forName="dotArrow6" refType="userD"/>
                  <dgm:constr type="ctrX" for="ch" forName="dotArrow7" refType="w" fact="0.5227"/>
                  <dgm:constr type="ctrY" for="ch" forName="dotArrow7" refType="h" fact="0.1253"/>
                  <dgm:constr type="w" for="ch" forName="dotArrow7" refType="userD"/>
                  <dgm:constr type="h" for="ch" forName="dotArrow7" refType="userD"/>
                  <dgm:constr type="r" for="ch" forName="parTx1" refType="w" fact="0.7386"/>
                  <dgm:constr type="t" for="ch" forName="parTx1" refType="h" fact="0.8086"/>
                  <dgm:constr type="w" for="ch" forName="parTx1" refType="w" fact="0.5392"/>
                  <dgm:constr type="h" for="ch" forName="parTx1" refType="h" fact="0.218"/>
                  <dgm:constr type="ctrX" for="ch" forName="picture1" refType="w" fact="0.7631"/>
                  <dgm:constr type="ctrY" for="ch" forName="picture1" refType="h" fact="0.7834"/>
                  <dgm:constr type="w" for="ch" forName="picture1" refType="w" fact="0.25"/>
                  <dgm:constr type="h" for="ch" forName="picture1" refType="h" fact="0.3768"/>
                  <dgm:constr type="r" for="ch" forName="parTx2" refType="w" fact="0.5107"/>
                  <dgm:constr type="t" for="ch" forName="parTx2" refType="h" fact="0.3822"/>
                  <dgm:constr type="w" for="ch" forName="parTx2" refType="w" fact="0.5392"/>
                  <dgm:constr type="h" for="ch" forName="parTx2" refType="h" fact="0.218"/>
                  <dgm:constr type="ctrX" for="ch" forName="picture2" refType="w" fact="0.5352"/>
                  <dgm:constr type="ctrY" for="ch" forName="picture2" refType="h" fact="0.357"/>
                  <dgm:constr type="w" for="ch" forName="picture2" refType="w" fact="0.25"/>
                  <dgm:constr type="h" for="ch" forName="picture2" refType="h" fact="0.3768"/>
                </dgm:constrLst>
              </dgm:else>
            </dgm:choose>
          </dgm:else>
        </dgm:choose>
      </dgm:if>
      <dgm:if name="Name22" axis="ch" ptType="node" func="cnt" op="equ" val="3">
        <dgm:choose name="Name23">
          <dgm:if name="Name24" func="var" arg="dir" op="equ" val="norm">
            <dgm:choose name="Name25">
              <dgm:if name="Name26" axis="des" func="maxDepth" op="gt" val="1">
                <dgm:alg type="composite">
                  <dgm:param type="ar" val="1.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userD" refType="w" fact="0.0162"/>
                  <dgm:constr type="ctrX" for="ch" forName="dot1" refType="w" fact="0.2981"/>
                  <dgm:constr type="ctrY" for="ch" forName="dot1" refType="h" fact="0.763"/>
                  <dgm:constr type="w" for="ch" forName="dot1" refType="userD"/>
                  <dgm:constr type="h" for="ch" forName="dot1" refType="userD"/>
                  <dgm:constr type="ctrX" for="ch" forName="dot2" refType="w" fact="0.2676"/>
                  <dgm:constr type="ctrY" for="ch" forName="dot2" refType="h" fact="0.7887"/>
                  <dgm:constr type="w" for="ch" forName="dot2" refType="userD"/>
                  <dgm:constr type="h" for="ch" forName="dot2" refType="userD"/>
                  <dgm:constr type="ctrX" for="ch" forName="dot3" refType="w" fact="0.2357"/>
                  <dgm:constr type="ctrY" for="ch" forName="dot3" refType="h" fact="0.809"/>
                  <dgm:constr type="w" for="ch" forName="dot3" refType="userD"/>
                  <dgm:constr type="h" for="ch" forName="dot3" refType="userD"/>
                  <dgm:constr type="ctrX" for="ch" forName="dot4" refType="w" fact="0.4445"/>
                  <dgm:constr type="ctrY" for="ch" forName="dot4" refType="h" fact="0.4655"/>
                  <dgm:constr type="w" for="ch" forName="dot4" refType="userD"/>
                  <dgm:constr type="h" for="ch" forName="dot4" refType="userD"/>
                  <dgm:constr type="ctrX" for="ch" forName="dot5" refType="w" fact="0.4323"/>
                  <dgm:constr type="ctrY" for="ch" forName="dot5" refType="h" fact="0.5178"/>
                  <dgm:constr type="w" for="ch" forName="dot5" refType="userD"/>
                  <dgm:constr type="h" for="ch" forName="dot5" refType="userD"/>
                  <dgm:constr type="ctrX" for="ch" forName="dotArrow1" refType="w" fact="0.4236"/>
                  <dgm:constr type="ctrY" for="ch" forName="dotArrow1" refType="h" fact="0.0718"/>
                  <dgm:constr type="w" for="ch" forName="dotArrow1" refType="userD"/>
                  <dgm:constr type="h" for="ch" forName="dotArrow1" refType="userD"/>
                  <dgm:constr type="ctrX" for="ch" forName="dotArrow2" refType="w" fact="0.446"/>
                  <dgm:constr type="ctrY" for="ch" forName="dotArrow2" refType="h" fact="0.0468"/>
                  <dgm:constr type="w" for="ch" forName="dotArrow2" refType="userD"/>
                  <dgm:constr type="h" for="ch" forName="dotArrow2" refType="userD"/>
                  <dgm:constr type="ctrX" for="ch" forName="dotArrow3" refType="w" fact="0.4685"/>
                  <dgm:constr type="ctrY" for="ch" forName="dotArrow3" refType="h" fact="0.0218"/>
                  <dgm:constr type="w" for="ch" forName="dotArrow3" refType="userD"/>
                  <dgm:constr type="h" for="ch" forName="dotArrow3" refType="userD"/>
                  <dgm:constr type="ctrX" for="ch" forName="dotArrow4" refType="w" fact="0.491"/>
                  <dgm:constr type="ctrY" for="ch" forName="dotArrow4" refType="h" fact="0.0468"/>
                  <dgm:constr type="w" for="ch" forName="dotArrow4" refType="userD"/>
                  <dgm:constr type="h" for="ch" forName="dotArrow4" refType="userD"/>
                  <dgm:constr type="ctrX" for="ch" forName="dotArrow5" refType="w" fact="0.5135"/>
                  <dgm:constr type="ctrY" for="ch" forName="dotArrow5" refType="h" fact="0.0718"/>
                  <dgm:constr type="w" for="ch" forName="dotArrow5" refType="userD"/>
                  <dgm:constr type="h" for="ch" forName="dotArrow5" refType="userD"/>
                  <dgm:constr type="ctrX" for="ch" forName="dotArrow6" refType="w" fact="0.4685"/>
                  <dgm:constr type="ctrY" for="ch" forName="dotArrow6" refType="h" fact="0.0745"/>
                  <dgm:constr type="w" for="ch" forName="dotArrow6" refType="userD"/>
                  <dgm:constr type="h" for="ch" forName="dotArrow6" refType="userD"/>
                  <dgm:constr type="ctrX" for="ch" forName="dotArrow7" refType="w" fact="0.4685"/>
                  <dgm:constr type="ctrY" for="ch" forName="dotArrow7" refType="h" fact="0.1273"/>
                  <dgm:constr type="w" for="ch" forName="dotArrow7" refType="userD"/>
                  <dgm:constr type="h" for="ch" forName="dotArrow7" refType="userD"/>
                  <dgm:constr type="l" for="ch" forName="parTx1" refType="w" fact="0.1487"/>
                  <dgm:constr type="t" for="ch" forName="parTx1" refType="h" fact="0.8596"/>
                  <dgm:constr type="w" for="ch" forName="parTx1" refType="w" fact="0.3491"/>
                  <dgm:constr type="h" for="ch" forName="parTx1" refType="h" fact="0.1638"/>
                  <dgm:constr type="ctrX" for="ch" forName="picture1" refType="w" fact="0.1328"/>
                  <dgm:constr type="ctrY" for="ch" forName="picture1" refType="h" fact="0.8361"/>
                  <dgm:constr type="w" for="ch" forName="picture1" refType="w" fact="0.1618"/>
                  <dgm:constr type="h" for="ch" forName="picture1" refType="h" fact="0.2832"/>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3732"/>
                  <dgm:constr type="t" for="ch" forName="parTx2" refType="h" fact="0.6469"/>
                  <dgm:constr type="w" for="ch" forName="parTx2" refType="w" fact="0.3491"/>
                  <dgm:constr type="h" for="ch" forName="parTx2" refType="h" fact="0.1638"/>
                  <dgm:constr type="ctrX" for="ch" forName="picture2" refType="w" fact="0.3573"/>
                  <dgm:constr type="ctrY" for="ch" forName="picture2" refType="h" fact="0.6234"/>
                  <dgm:constr type="w" for="ch" forName="picture2" refType="w" fact="0.1618"/>
                  <dgm:constr type="h" for="ch" forName="picture2" refType="h" fact="0.2832"/>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4763"/>
                  <dgm:constr type="t" for="ch" forName="parTx3" refType="h" fact="0.3243"/>
                  <dgm:constr type="w" for="ch" forName="parTx3" refType="w" fact="0.3491"/>
                  <dgm:constr type="h" for="ch" forName="parTx3" refType="h" fact="0.1638"/>
                  <dgm:constr type="ctrX" for="ch" forName="picture3" refType="w" fact="0.4604"/>
                  <dgm:constr type="ctrY" for="ch" forName="picture3" refType="h" fact="0.3008"/>
                  <dgm:constr type="w" for="ch" forName="picture3" refType="w" fact="0.1618"/>
                  <dgm:constr type="h" for="ch" forName="picture3" refType="h" fact="0.2832"/>
                  <dgm:constr type="l" for="ch" forName="desTx3" refType="r" refFor="ch" refForName="parTx3"/>
                  <dgm:constr type="r" for="ch" forName="desTx3" refType="w"/>
                  <dgm:constr type="t" for="ch" forName="desTx3" refType="t" refFor="ch" refForName="parTx3"/>
                  <dgm:constr type="h" for="ch" forName="desTx3" refType="h" refFor="ch" refForName="parTx3"/>
                </dgm:constrLst>
              </dgm:if>
              <dgm:else name="Name27">
                <dgm:alg type="composite">
                  <dgm:param type="ar" val="1.416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userD" refType="w" fact="0.02"/>
                  <dgm:constr type="ctrX" for="ch" forName="dot1" refType="w" fact="0.3684"/>
                  <dgm:constr type="ctrY" for="ch" forName="dot1" refType="h" fact="0.763"/>
                  <dgm:constr type="w" for="ch" forName="dot1" refType="userD"/>
                  <dgm:constr type="h" for="ch" forName="dot1" refType="userD"/>
                  <dgm:constr type="ctrX" for="ch" forName="dot2" refType="w" fact="0.3307"/>
                  <dgm:constr type="ctrY" for="ch" forName="dot2" refType="h" fact="0.7887"/>
                  <dgm:constr type="w" for="ch" forName="dot2" refType="userD"/>
                  <dgm:constr type="h" for="ch" forName="dot2" refType="userD"/>
                  <dgm:constr type="ctrX" for="ch" forName="dot3" refType="w" fact="0.2912"/>
                  <dgm:constr type="ctrY" for="ch" forName="dot3" refType="h" fact="0.809"/>
                  <dgm:constr type="w" for="ch" forName="dot3" refType="userD"/>
                  <dgm:constr type="h" for="ch" forName="dot3" refType="userD"/>
                  <dgm:constr type="ctrX" for="ch" forName="dot4" refType="w" fact="0.5494"/>
                  <dgm:constr type="ctrY" for="ch" forName="dot4" refType="h" fact="0.4655"/>
                  <dgm:constr type="w" for="ch" forName="dot4" refType="userD"/>
                  <dgm:constr type="h" for="ch" forName="dot4" refType="userD"/>
                  <dgm:constr type="ctrX" for="ch" forName="dot5" refType="w" fact="0.5342"/>
                  <dgm:constr type="ctrY" for="ch" forName="dot5" refType="h" fact="0.5178"/>
                  <dgm:constr type="w" for="ch" forName="dot5" refType="userD"/>
                  <dgm:constr type="h" for="ch" forName="dot5" refType="userD"/>
                  <dgm:constr type="ctrX" for="ch" forName="dotArrow1" refType="w" fact="0.5234"/>
                  <dgm:constr type="ctrY" for="ch" forName="dotArrow1" refType="h" fact="0.0718"/>
                  <dgm:constr type="w" for="ch" forName="dotArrow1" refType="userD"/>
                  <dgm:constr type="h" for="ch" forName="dotArrow1" refType="userD"/>
                  <dgm:constr type="ctrX" for="ch" forName="dotArrow2" refType="w" fact="0.5512"/>
                  <dgm:constr type="ctrY" for="ch" forName="dotArrow2" refType="h" fact="0.0468"/>
                  <dgm:constr type="w" for="ch" forName="dotArrow2" refType="userD"/>
                  <dgm:constr type="h" for="ch" forName="dotArrow2" refType="userD"/>
                  <dgm:constr type="ctrX" for="ch" forName="dotArrow3" refType="w" fact="0.579"/>
                  <dgm:constr type="ctrY" for="ch" forName="dotArrow3" refType="h" fact="0.0218"/>
                  <dgm:constr type="w" for="ch" forName="dotArrow3" refType="userD"/>
                  <dgm:constr type="h" for="ch" forName="dotArrow3" refType="userD"/>
                  <dgm:constr type="ctrX" for="ch" forName="dotArrow4" refType="w" fact="0.6068"/>
                  <dgm:constr type="ctrY" for="ch" forName="dotArrow4" refType="h" fact="0.0468"/>
                  <dgm:constr type="w" for="ch" forName="dotArrow4" refType="userD"/>
                  <dgm:constr type="h" for="ch" forName="dotArrow4" refType="userD"/>
                  <dgm:constr type="ctrX" for="ch" forName="dotArrow5" refType="w" fact="0.6346"/>
                  <dgm:constr type="ctrY" for="ch" forName="dotArrow5" refType="h" fact="0.0718"/>
                  <dgm:constr type="w" for="ch" forName="dotArrow5" refType="userD"/>
                  <dgm:constr type="h" for="ch" forName="dotArrow5" refType="userD"/>
                  <dgm:constr type="ctrX" for="ch" forName="dotArrow6" refType="w" fact="0.579"/>
                  <dgm:constr type="ctrY" for="ch" forName="dotArrow6" refType="h" fact="0.0745"/>
                  <dgm:constr type="w" for="ch" forName="dotArrow6" refType="userD"/>
                  <dgm:constr type="h" for="ch" forName="dotArrow6" refType="userD"/>
                  <dgm:constr type="ctrX" for="ch" forName="dotArrow7" refType="w" fact="0.579"/>
                  <dgm:constr type="ctrY" for="ch" forName="dotArrow7" refType="h" fact="0.1273"/>
                  <dgm:constr type="w" for="ch" forName="dotArrow7" refType="userD"/>
                  <dgm:constr type="h" for="ch" forName="dotArrow7" refType="userD"/>
                  <dgm:constr type="l" for="ch" forName="parTx1" refType="w" fact="0.1837"/>
                  <dgm:constr type="t" for="ch" forName="parTx1" refType="h" fact="0.8551"/>
                  <dgm:constr type="w" for="ch" forName="parTx1" refType="w" fact="0.4314"/>
                  <dgm:constr type="h" for="ch" forName="parTx1" refType="h" fact="0.1638"/>
                  <dgm:constr type="ctrX" for="ch" forName="picture1" refType="w" fact="0.1641"/>
                  <dgm:constr type="ctrY" for="ch" forName="picture1" refType="h" fact="0.8361"/>
                  <dgm:constr type="w" for="ch" forName="picture1" refType="w" fact="0.2"/>
                  <dgm:constr type="h" for="ch" forName="picture1" refType="h" fact="0.2832"/>
                  <dgm:constr type="l" for="ch" forName="parTx2" refType="w" fact="0.4612"/>
                  <dgm:constr type="t" for="ch" forName="parTx2" refType="h" fact="0.6424"/>
                  <dgm:constr type="w" for="ch" forName="parTx2" refType="w" fact="0.4314"/>
                  <dgm:constr type="h" for="ch" forName="parTx2" refType="h" fact="0.1638"/>
                  <dgm:constr type="ctrX" for="ch" forName="picture2" refType="w" fact="0.4416"/>
                  <dgm:constr type="ctrY" for="ch" forName="picture2" refType="h" fact="0.6234"/>
                  <dgm:constr type="w" for="ch" forName="picture2" refType="w" fact="0.2"/>
                  <dgm:constr type="h" for="ch" forName="picture2" refType="h" fact="0.2832"/>
                  <dgm:constr type="l" for="ch" forName="parTx3" refType="w" fact="0.5886"/>
                  <dgm:constr type="t" for="ch" forName="parTx3" refType="h" fact="0.3198"/>
                  <dgm:constr type="w" for="ch" forName="parTx3" refType="w" fact="0.4314"/>
                  <dgm:constr type="h" for="ch" forName="parTx3" refType="h" fact="0.1638"/>
                  <dgm:constr type="ctrX" for="ch" forName="picture3" refType="w" fact="0.569"/>
                  <dgm:constr type="ctrY" for="ch" forName="picture3" refType="h" fact="0.3008"/>
                  <dgm:constr type="w" for="ch" forName="picture3" refType="w" fact="0.2"/>
                  <dgm:constr type="h" for="ch" forName="picture3" refType="h" fact="0.2832"/>
                </dgm:constrLst>
              </dgm:else>
            </dgm:choose>
          </dgm:if>
          <dgm:else name="Name28">
            <dgm:choose name="Name29">
              <dgm:if name="Name30" axis="des" func="maxDepth" op="gt" val="1">
                <dgm:alg type="composite">
                  <dgm:param type="ar" val="1.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userD" refType="w" fact="0.0162"/>
                  <dgm:constr type="ctrX" for="ch" forName="dot1" refType="w" fact="0.7019"/>
                  <dgm:constr type="ctrY" for="ch" forName="dot1" refType="h" fact="0.763"/>
                  <dgm:constr type="w" for="ch" forName="dot1" refType="userD"/>
                  <dgm:constr type="h" for="ch" forName="dot1" refType="userD"/>
                  <dgm:constr type="ctrX" for="ch" forName="dot2" refType="w" fact="0.7324"/>
                  <dgm:constr type="ctrY" for="ch" forName="dot2" refType="h" fact="0.7887"/>
                  <dgm:constr type="w" for="ch" forName="dot2" refType="userD"/>
                  <dgm:constr type="h" for="ch" forName="dot2" refType="userD"/>
                  <dgm:constr type="ctrX" for="ch" forName="dot3" refType="w" fact="0.7643"/>
                  <dgm:constr type="ctrY" for="ch" forName="dot3" refType="h" fact="0.809"/>
                  <dgm:constr type="w" for="ch" forName="dot3" refType="userD"/>
                  <dgm:constr type="h" for="ch" forName="dot3" refType="userD"/>
                  <dgm:constr type="ctrX" for="ch" forName="dot4" refType="w" fact="0.5555"/>
                  <dgm:constr type="ctrY" for="ch" forName="dot4" refType="h" fact="0.4655"/>
                  <dgm:constr type="w" for="ch" forName="dot4" refType="userD"/>
                  <dgm:constr type="h" for="ch" forName="dot4" refType="userD"/>
                  <dgm:constr type="ctrX" for="ch" forName="dot5" refType="w" fact="0.5677"/>
                  <dgm:constr type="ctrY" for="ch" forName="dot5" refType="h" fact="0.5178"/>
                  <dgm:constr type="w" for="ch" forName="dot5" refType="userD"/>
                  <dgm:constr type="h" for="ch" forName="dot5" refType="userD"/>
                  <dgm:constr type="ctrX" for="ch" forName="dotArrow1" refType="w" fact="0.5764"/>
                  <dgm:constr type="ctrY" for="ch" forName="dotArrow1" refType="h" fact="0.0718"/>
                  <dgm:constr type="w" for="ch" forName="dotArrow1" refType="userD"/>
                  <dgm:constr type="h" for="ch" forName="dotArrow1" refType="userD"/>
                  <dgm:constr type="ctrX" for="ch" forName="dotArrow2" refType="w" fact="0.554"/>
                  <dgm:constr type="ctrY" for="ch" forName="dotArrow2" refType="h" fact="0.0468"/>
                  <dgm:constr type="w" for="ch" forName="dotArrow2" refType="userD"/>
                  <dgm:constr type="h" for="ch" forName="dotArrow2" refType="userD"/>
                  <dgm:constr type="ctrX" for="ch" forName="dotArrow3" refType="w" fact="0.5315"/>
                  <dgm:constr type="ctrY" for="ch" forName="dotArrow3" refType="h" fact="0.0218"/>
                  <dgm:constr type="w" for="ch" forName="dotArrow3" refType="userD"/>
                  <dgm:constr type="h" for="ch" forName="dotArrow3" refType="userD"/>
                  <dgm:constr type="ctrX" for="ch" forName="dotArrow4" refType="w" fact="0.509"/>
                  <dgm:constr type="ctrY" for="ch" forName="dotArrow4" refType="h" fact="0.0468"/>
                  <dgm:constr type="w" for="ch" forName="dotArrow4" refType="userD"/>
                  <dgm:constr type="h" for="ch" forName="dotArrow4" refType="userD"/>
                  <dgm:constr type="ctrX" for="ch" forName="dotArrow5" refType="w" fact="0.4865"/>
                  <dgm:constr type="ctrY" for="ch" forName="dotArrow5" refType="h" fact="0.0718"/>
                  <dgm:constr type="w" for="ch" forName="dotArrow5" refType="userD"/>
                  <dgm:constr type="h" for="ch" forName="dotArrow5" refType="userD"/>
                  <dgm:constr type="ctrX" for="ch" forName="dotArrow6" refType="w" fact="0.5315"/>
                  <dgm:constr type="ctrY" for="ch" forName="dotArrow6" refType="h" fact="0.0745"/>
                  <dgm:constr type="w" for="ch" forName="dotArrow6" refType="userD"/>
                  <dgm:constr type="h" for="ch" forName="dotArrow6" refType="userD"/>
                  <dgm:constr type="ctrX" for="ch" forName="dotArrow7" refType="w" fact="0.5315"/>
                  <dgm:constr type="ctrY" for="ch" forName="dotArrow7" refType="h" fact="0.1273"/>
                  <dgm:constr type="w" for="ch" forName="dotArrow7" refType="userD"/>
                  <dgm:constr type="h" for="ch" forName="dotArrow7" refType="userD"/>
                  <dgm:constr type="r" for="ch" forName="parTx1" refType="w" fact="0.8513"/>
                  <dgm:constr type="t" for="ch" forName="parTx1" refType="h" fact="0.8596"/>
                  <dgm:constr type="w" for="ch" forName="parTx1" refType="w" fact="0.3491"/>
                  <dgm:constr type="h" for="ch" forName="parTx1" refType="h" fact="0.1638"/>
                  <dgm:constr type="ctrX" for="ch" forName="picture1" refType="w" fact="0.8672"/>
                  <dgm:constr type="ctrY" for="ch" forName="picture1" refType="h" fact="0.8361"/>
                  <dgm:constr type="w" for="ch" forName="picture1" refType="w" fact="0.1618"/>
                  <dgm:constr type="h" for="ch" forName="picture1" refType="h" fact="0.2832"/>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6268"/>
                  <dgm:constr type="t" for="ch" forName="parTx2" refType="h" fact="0.6469"/>
                  <dgm:constr type="w" for="ch" forName="parTx2" refType="w" fact="0.3491"/>
                  <dgm:constr type="h" for="ch" forName="parTx2" refType="h" fact="0.1638"/>
                  <dgm:constr type="ctrX" for="ch" forName="picture2" refType="w" fact="0.6427"/>
                  <dgm:constr type="ctrY" for="ch" forName="picture2" refType="h" fact="0.6234"/>
                  <dgm:constr type="w" for="ch" forName="picture2" refType="w" fact="0.1618"/>
                  <dgm:constr type="h" for="ch" forName="picture2" refType="h" fact="0.2832"/>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5237"/>
                  <dgm:constr type="t" for="ch" forName="parTx3" refType="h" fact="0.3243"/>
                  <dgm:constr type="w" for="ch" forName="parTx3" refType="w" fact="0.3491"/>
                  <dgm:constr type="h" for="ch" forName="parTx3" refType="h" fact="0.1638"/>
                  <dgm:constr type="ctrX" for="ch" forName="picture3" refType="w" fact="0.5396"/>
                  <dgm:constr type="ctrY" for="ch" forName="picture3" refType="h" fact="0.3008"/>
                  <dgm:constr type="w" for="ch" forName="picture3" refType="w" fact="0.1618"/>
                  <dgm:constr type="h" for="ch" forName="picture3" refType="h" fact="0.2832"/>
                  <dgm:constr type="r" for="ch" forName="desTx3" refType="l" refFor="ch" refForName="parTx3"/>
                  <dgm:constr type="l" for="ch" forName="desTx3"/>
                  <dgm:constr type="t" for="ch" forName="desTx3" refType="t" refFor="ch" refForName="parTx3"/>
                  <dgm:constr type="h" for="ch" forName="desTx3" refType="h" refFor="ch" refForName="parTx3"/>
                </dgm:constrLst>
              </dgm:if>
              <dgm:else name="Name31">
                <dgm:alg type="composite">
                  <dgm:param type="ar" val="1.416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userD" refType="w" fact="0.02"/>
                  <dgm:constr type="ctrX" for="ch" forName="dot1" refType="w" fact="0.6316"/>
                  <dgm:constr type="ctrY" for="ch" forName="dot1" refType="h" fact="0.763"/>
                  <dgm:constr type="w" for="ch" forName="dot1" refType="userD"/>
                  <dgm:constr type="h" for="ch" forName="dot1" refType="userD"/>
                  <dgm:constr type="ctrX" for="ch" forName="dot2" refType="w" fact="0.6693"/>
                  <dgm:constr type="ctrY" for="ch" forName="dot2" refType="h" fact="0.7887"/>
                  <dgm:constr type="w" for="ch" forName="dot2" refType="userD"/>
                  <dgm:constr type="h" for="ch" forName="dot2" refType="userD"/>
                  <dgm:constr type="ctrX" for="ch" forName="dot3" refType="w" fact="0.7088"/>
                  <dgm:constr type="ctrY" for="ch" forName="dot3" refType="h" fact="0.809"/>
                  <dgm:constr type="w" for="ch" forName="dot3" refType="userD"/>
                  <dgm:constr type="h" for="ch" forName="dot3" refType="userD"/>
                  <dgm:constr type="ctrX" for="ch" forName="dot4" refType="w" fact="0.4506"/>
                  <dgm:constr type="ctrY" for="ch" forName="dot4" refType="h" fact="0.4655"/>
                  <dgm:constr type="w" for="ch" forName="dot4" refType="userD"/>
                  <dgm:constr type="h" for="ch" forName="dot4" refType="userD"/>
                  <dgm:constr type="ctrX" for="ch" forName="dot5" refType="w" fact="0.4658"/>
                  <dgm:constr type="ctrY" for="ch" forName="dot5" refType="h" fact="0.5178"/>
                  <dgm:constr type="w" for="ch" forName="dot5" refType="userD"/>
                  <dgm:constr type="h" for="ch" forName="dot5" refType="userD"/>
                  <dgm:constr type="ctrX" for="ch" forName="dotArrow1" refType="w" fact="0.4766"/>
                  <dgm:constr type="ctrY" for="ch" forName="dotArrow1" refType="h" fact="0.0718"/>
                  <dgm:constr type="w" for="ch" forName="dotArrow1" refType="userD"/>
                  <dgm:constr type="h" for="ch" forName="dotArrow1" refType="userD"/>
                  <dgm:constr type="ctrX" for="ch" forName="dotArrow2" refType="w" fact="0.4488"/>
                  <dgm:constr type="ctrY" for="ch" forName="dotArrow2" refType="h" fact="0.0468"/>
                  <dgm:constr type="w" for="ch" forName="dotArrow2" refType="userD"/>
                  <dgm:constr type="h" for="ch" forName="dotArrow2" refType="userD"/>
                  <dgm:constr type="ctrX" for="ch" forName="dotArrow3" refType="w" fact="0.421"/>
                  <dgm:constr type="ctrY" for="ch" forName="dotArrow3" refType="h" fact="0.0218"/>
                  <dgm:constr type="w" for="ch" forName="dotArrow3" refType="userD"/>
                  <dgm:constr type="h" for="ch" forName="dotArrow3" refType="userD"/>
                  <dgm:constr type="ctrX" for="ch" forName="dotArrow4" refType="w" fact="0.3932"/>
                  <dgm:constr type="ctrY" for="ch" forName="dotArrow4" refType="h" fact="0.0468"/>
                  <dgm:constr type="w" for="ch" forName="dotArrow4" refType="userD"/>
                  <dgm:constr type="h" for="ch" forName="dotArrow4" refType="userD"/>
                  <dgm:constr type="ctrX" for="ch" forName="dotArrow5" refType="w" fact="0.3654"/>
                  <dgm:constr type="ctrY" for="ch" forName="dotArrow5" refType="h" fact="0.0718"/>
                  <dgm:constr type="w" for="ch" forName="dotArrow5" refType="userD"/>
                  <dgm:constr type="h" for="ch" forName="dotArrow5" refType="userD"/>
                  <dgm:constr type="ctrX" for="ch" forName="dotArrow6" refType="w" fact="0.421"/>
                  <dgm:constr type="ctrY" for="ch" forName="dotArrow6" refType="h" fact="0.0745"/>
                  <dgm:constr type="w" for="ch" forName="dotArrow6" refType="userD"/>
                  <dgm:constr type="h" for="ch" forName="dotArrow6" refType="userD"/>
                  <dgm:constr type="ctrX" for="ch" forName="dotArrow7" refType="w" fact="0.421"/>
                  <dgm:constr type="ctrY" for="ch" forName="dotArrow7" refType="h" fact="0.1273"/>
                  <dgm:constr type="w" for="ch" forName="dotArrow7" refType="userD"/>
                  <dgm:constr type="h" for="ch" forName="dotArrow7" refType="userD"/>
                  <dgm:constr type="r" for="ch" forName="parTx1" refType="w" fact="0.8163"/>
                  <dgm:constr type="t" for="ch" forName="parTx1" refType="h" fact="0.8551"/>
                  <dgm:constr type="w" for="ch" forName="parTx1" refType="w" fact="0.4314"/>
                  <dgm:constr type="h" for="ch" forName="parTx1" refType="h" fact="0.1638"/>
                  <dgm:constr type="ctrX" for="ch" forName="picture1" refType="w" fact="0.8359"/>
                  <dgm:constr type="ctrY" for="ch" forName="picture1" refType="h" fact="0.8361"/>
                  <dgm:constr type="w" for="ch" forName="picture1" refType="w" fact="0.2"/>
                  <dgm:constr type="h" for="ch" forName="picture1" refType="h" fact="0.2832"/>
                  <dgm:constr type="r" for="ch" forName="parTx2" refType="w" fact="0.5388"/>
                  <dgm:constr type="t" for="ch" forName="parTx2" refType="h" fact="0.6424"/>
                  <dgm:constr type="w" for="ch" forName="parTx2" refType="w" fact="0.4314"/>
                  <dgm:constr type="h" for="ch" forName="parTx2" refType="h" fact="0.1638"/>
                  <dgm:constr type="ctrX" for="ch" forName="picture2" refType="w" fact="0.5584"/>
                  <dgm:constr type="ctrY" for="ch" forName="picture2" refType="h" fact="0.6234"/>
                  <dgm:constr type="w" for="ch" forName="picture2" refType="w" fact="0.2"/>
                  <dgm:constr type="h" for="ch" forName="picture2" refType="h" fact="0.2832"/>
                  <dgm:constr type="r" for="ch" forName="parTx3" refType="w" fact="0.4114"/>
                  <dgm:constr type="t" for="ch" forName="parTx3" refType="h" fact="0.3198"/>
                  <dgm:constr type="w" for="ch" forName="parTx3" refType="w" fact="0.4314"/>
                  <dgm:constr type="h" for="ch" forName="parTx3" refType="h" fact="0.1638"/>
                  <dgm:constr type="ctrX" for="ch" forName="picture3" refType="w" fact="0.431"/>
                  <dgm:constr type="ctrY" for="ch" forName="picture3" refType="h" fact="0.3008"/>
                  <dgm:constr type="w" for="ch" forName="picture3" refType="w" fact="0.2"/>
                  <dgm:constr type="h" for="ch" forName="picture3" refType="h" fact="0.2832"/>
                </dgm:constrLst>
              </dgm:else>
            </dgm:choose>
          </dgm:else>
        </dgm:choose>
      </dgm:if>
      <dgm:if name="Name32" axis="ch" ptType="node" func="cnt" op="equ" val="4">
        <dgm:choose name="Name33">
          <dgm:if name="Name34" func="var" arg="dir" op="equ" val="norm">
            <dgm:choose name="Name35">
              <dgm:if name="Name36" axis="des" func="maxDepth" op="gt" val="1">
                <dgm:alg type="composite">
                  <dgm:param type="ar" val="1.5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userD" refType="w" fact="0.0136"/>
                  <dgm:constr type="ctrX" for="ch" forName="dot1" refType="w" fact="0.3253"/>
                  <dgm:constr type="ctrY" for="ch" forName="dot1" refType="h" fact="0.8215"/>
                  <dgm:constr type="w" for="ch" forName="dot1" refType="userD"/>
                  <dgm:constr type="h" for="ch" forName="dot1" refType="userD"/>
                  <dgm:constr type="ctrX" for="ch" forName="dot2" refType="w" fact="0.2949"/>
                  <dgm:constr type="ctrY" for="ch" forName="dot2" refType="h" fact="0.843"/>
                  <dgm:constr type="w" for="ch" forName="dot2" refType="userD"/>
                  <dgm:constr type="h" for="ch" forName="dot2" refType="userD"/>
                  <dgm:constr type="ctrX" for="ch" forName="dot3" refType="w" fact="0.2635"/>
                  <dgm:constr type="ctrY" for="ch" forName="dot3" refType="h" fact="0.8607"/>
                  <dgm:constr type="w" for="ch" forName="dot3" refType="userD"/>
                  <dgm:constr type="h" for="ch" forName="dot3" refType="userD"/>
                  <dgm:constr type="ctrX" for="ch" forName="dot4" refType="w" fact="0.2313"/>
                  <dgm:constr type="ctrY" for="ch" forName="dot4" refType="h" fact="0.8745"/>
                  <dgm:constr type="w" for="ch" forName="dot4" refType="userD"/>
                  <dgm:constr type="h" for="ch" forName="dot4" refType="userD"/>
                  <dgm:constr type="ctrX" for="ch" forName="dot5" refType="w" fact="0.4675"/>
                  <dgm:constr type="ctrY" for="ch" forName="dot5" refType="h" fact="0.6419"/>
                  <dgm:constr type="w" for="ch" forName="dot5" refType="userD"/>
                  <dgm:constr type="h" for="ch" forName="dot5" refType="userD"/>
                  <dgm:constr type="ctrX" for="ch" forName="dot6" refType="w" fact="0.5486"/>
                  <dgm:constr type="ctrY" for="ch" forName="dot6" refType="h" fact="0.3784"/>
                  <dgm:constr type="w" for="ch" forName="dot6" refType="userD"/>
                  <dgm:constr type="h" for="ch" forName="dot6" refType="userD"/>
                  <dgm:constr type="ctrX" for="ch" forName="dotArrow1" refType="w" fact="0.5267"/>
                  <dgm:constr type="ctrY" for="ch" forName="dotArrow1" refType="h" fact="0.0496"/>
                  <dgm:constr type="w" for="ch" forName="dotArrow1" refType="userD"/>
                  <dgm:constr type="h" for="ch" forName="dotArrow1" refType="userD"/>
                  <dgm:constr type="ctrX" for="ch" forName="dotArrow2" refType="w" fact="0.5462"/>
                  <dgm:constr type="ctrY" for="ch" forName="dotArrow2" refType="h" fact="0.0282"/>
                  <dgm:constr type="w" for="ch" forName="dotArrow2" refType="userD"/>
                  <dgm:constr type="h" for="ch" forName="dotArrow2" refType="userD"/>
                  <dgm:constr type="ctrX" for="ch" forName="dotArrow3" refType="w" fact="0.5657"/>
                  <dgm:constr type="ctrY" for="ch" forName="dotArrow3" refType="h" fact="0.0068"/>
                  <dgm:constr type="w" for="ch" forName="dotArrow3" refType="userD"/>
                  <dgm:constr type="h" for="ch" forName="dotArrow3" refType="userD"/>
                  <dgm:constr type="ctrX" for="ch" forName="dotArrow4" refType="w" fact="0.5851"/>
                  <dgm:constr type="ctrY" for="ch" forName="dotArrow4" refType="h" fact="0.0282"/>
                  <dgm:constr type="w" for="ch" forName="dotArrow4" refType="userD"/>
                  <dgm:constr type="h" for="ch" forName="dotArrow4" refType="userD"/>
                  <dgm:constr type="ctrX" for="ch" forName="dotArrow5" refType="w" fact="0.6046"/>
                  <dgm:constr type="ctrY" for="ch" forName="dotArrow5" refType="h" fact="0.0496"/>
                  <dgm:constr type="w" for="ch" forName="dotArrow5" refType="userD"/>
                  <dgm:constr type="h" for="ch" forName="dotArrow5" refType="userD"/>
                  <dgm:constr type="ctrX" for="ch" forName="dotArrow6" refType="w" fact="0.5657"/>
                  <dgm:constr type="ctrY" for="ch" forName="dotArrow6" refType="h" fact="0.052"/>
                  <dgm:constr type="w" for="ch" forName="dotArrow6" refType="userD"/>
                  <dgm:constr type="h" for="ch" forName="dotArrow6" refType="userD"/>
                  <dgm:constr type="ctrX" for="ch" forName="dotArrow7" refType="w" fact="0.5657"/>
                  <dgm:constr type="ctrY" for="ch" forName="dotArrow7" refType="h" fact="0.0972"/>
                  <dgm:constr type="w" for="ch" forName="dotArrow7" refType="userD"/>
                  <dgm:constr type="h" for="ch" forName="dotArrow7" refType="userD"/>
                  <dgm:constr type="l" for="ch" forName="parTx1" refType="w" fact="0.1466"/>
                  <dgm:constr type="t" for="ch" forName="parTx1" refType="h" fact="0.9095"/>
                  <dgm:constr type="w" for="ch" forName="parTx1" refType="w" fact="0.294"/>
                  <dgm:constr type="h" for="ch" forName="parTx1" refType="h" fact="0.1222"/>
                  <dgm:constr type="ctrX" for="ch" forName="picture1" refType="w" fact="0.1333"/>
                  <dgm:constr type="ctrY" for="ch" forName="picture1" refType="h" fact="0.8922"/>
                  <dgm:constr type="w" for="ch" forName="picture1" refType="w" fact="0.1363"/>
                  <dgm:constr type="h" for="ch" forName="picture1" refType="h" fact="0.2113"/>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4105"/>
                  <dgm:constr type="t" for="ch" forName="parTx2" refType="h" fact="0.762"/>
                  <dgm:constr type="w" for="ch" forName="parTx2" refType="w" fact="0.294"/>
                  <dgm:constr type="h" for="ch" forName="parTx2" refType="h" fact="0.1222"/>
                  <dgm:constr type="ctrX" for="ch" forName="picture2" refType="w" fact="0.3972"/>
                  <dgm:constr type="ctrY" for="ch" forName="picture2" refType="h" fact="0.7447"/>
                  <dgm:constr type="w" for="ch" forName="picture2" refType="w" fact="0.1363"/>
                  <dgm:constr type="h" for="ch" forName="picture2" refType="h" fact="0.2113"/>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229"/>
                  <dgm:constr type="t" for="ch" forName="parTx3" refType="h" fact="0.5294"/>
                  <dgm:constr type="w" for="ch" forName="parTx3" refType="w" fact="0.294"/>
                  <dgm:constr type="h" for="ch" forName="parTx3" refType="h" fact="0.1222"/>
                  <dgm:constr type="ctrX" for="ch" forName="picture3" refType="w" fact="0.5095"/>
                  <dgm:constr type="ctrY" for="ch" forName="picture3" refType="h" fact="0.5121"/>
                  <dgm:constr type="w" for="ch" forName="picture3" refType="w" fact="0.1363"/>
                  <dgm:constr type="h" for="ch" forName="picture3" refType="h" fact="0.2113"/>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5722"/>
                  <dgm:constr type="t" for="ch" forName="parTx4" refType="h" fact="0.2523"/>
                  <dgm:constr type="w" for="ch" forName="parTx4" refType="w" fact="0.294"/>
                  <dgm:constr type="h" for="ch" forName="parTx4" refType="h" fact="0.1222"/>
                  <dgm:constr type="ctrX" for="ch" forName="picture4" refType="w" fact="0.5588"/>
                  <dgm:constr type="ctrY" for="ch" forName="picture4" refType="h" fact="0.235"/>
                  <dgm:constr type="w" for="ch" forName="picture4" refType="w" fact="0.1363"/>
                  <dgm:constr type="h" for="ch" forName="picture4" refType="h" fact="0.2113"/>
                  <dgm:constr type="l" for="ch" forName="desTx4" refType="r" refFor="ch" refForName="parTx4"/>
                  <dgm:constr type="r" for="ch" forName="desTx4" refType="w"/>
                  <dgm:constr type="t" for="ch" forName="desTx4" refType="t" refFor="ch" refForName="parTx4"/>
                  <dgm:constr type="h" for="ch" forName="desTx4" refType="h" refFor="ch" refForName="parTx4"/>
                </dgm:constrLst>
              </dgm:if>
              <dgm:else name="Name37">
                <dgm:alg type="composite">
                  <dgm:param type="ar" val="1.26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userD" refType="w" fact="0.0167"/>
                  <dgm:constr type="ctrX" for="ch" forName="dot1" refType="w" fact="0.3978"/>
                  <dgm:constr type="ctrY" for="ch" forName="dot1" refType="h" fact="0.8215"/>
                  <dgm:constr type="w" for="ch" forName="dot1" refType="userD"/>
                  <dgm:constr type="h" for="ch" forName="dot1" refType="userD"/>
                  <dgm:constr type="ctrX" for="ch" forName="dot2" refType="w" fact="0.3606"/>
                  <dgm:constr type="ctrY" for="ch" forName="dot2" refType="h" fact="0.843"/>
                  <dgm:constr type="w" for="ch" forName="dot2" refType="userD"/>
                  <dgm:constr type="h" for="ch" forName="dot2" refType="userD"/>
                  <dgm:constr type="ctrX" for="ch" forName="dot3" refType="w" fact="0.3223"/>
                  <dgm:constr type="ctrY" for="ch" forName="dot3" refType="h" fact="0.8607"/>
                  <dgm:constr type="w" for="ch" forName="dot3" refType="userD"/>
                  <dgm:constr type="h" for="ch" forName="dot3" refType="userD"/>
                  <dgm:constr type="ctrX" for="ch" forName="dot4" refType="w" fact="0.2829"/>
                  <dgm:constr type="ctrY" for="ch" forName="dot4" refType="h" fact="0.8745"/>
                  <dgm:constr type="w" for="ch" forName="dot4" refType="userD"/>
                  <dgm:constr type="h" for="ch" forName="dot4" refType="userD"/>
                  <dgm:constr type="ctrX" for="ch" forName="dot5" refType="w" fact="0.5717"/>
                  <dgm:constr type="ctrY" for="ch" forName="dot5" refType="h" fact="0.6419"/>
                  <dgm:constr type="w" for="ch" forName="dot5" refType="userD"/>
                  <dgm:constr type="h" for="ch" forName="dot5" refType="userD"/>
                  <dgm:constr type="ctrX" for="ch" forName="dot6" refType="w" fact="0.6709"/>
                  <dgm:constr type="ctrY" for="ch" forName="dot6" refType="h" fact="0.3784"/>
                  <dgm:constr type="w" for="ch" forName="dot6" refType="userD"/>
                  <dgm:constr type="h" for="ch" forName="dot6" refType="userD"/>
                  <dgm:constr type="ctrX" for="ch" forName="dotArrow1" refType="w" fact="0.6441"/>
                  <dgm:constr type="ctrY" for="ch" forName="dotArrow1" refType="h" fact="0.0496"/>
                  <dgm:constr type="w" for="ch" forName="dotArrow1" refType="userD"/>
                  <dgm:constr type="h" for="ch" forName="dotArrow1" refType="userD"/>
                  <dgm:constr type="ctrX" for="ch" forName="dotArrow2" refType="w" fact="0.6679"/>
                  <dgm:constr type="ctrY" for="ch" forName="dotArrow2" refType="h" fact="0.0282"/>
                  <dgm:constr type="w" for="ch" forName="dotArrow2" refType="userD"/>
                  <dgm:constr type="h" for="ch" forName="dotArrow2" refType="userD"/>
                  <dgm:constr type="ctrX" for="ch" forName="dotArrow3" refType="w" fact="0.6917"/>
                  <dgm:constr type="ctrY" for="ch" forName="dotArrow3" refType="h" fact="0.0068"/>
                  <dgm:constr type="w" for="ch" forName="dotArrow3" refType="userD"/>
                  <dgm:constr type="h" for="ch" forName="dotArrow3" refType="userD"/>
                  <dgm:constr type="ctrX" for="ch" forName="dotArrow4" refType="w" fact="0.7155"/>
                  <dgm:constr type="ctrY" for="ch" forName="dotArrow4" refType="h" fact="0.0282"/>
                  <dgm:constr type="w" for="ch" forName="dotArrow4" refType="userD"/>
                  <dgm:constr type="h" for="ch" forName="dotArrow4" refType="userD"/>
                  <dgm:constr type="ctrX" for="ch" forName="dotArrow5" refType="w" fact="0.7394"/>
                  <dgm:constr type="ctrY" for="ch" forName="dotArrow5" refType="h" fact="0.0496"/>
                  <dgm:constr type="w" for="ch" forName="dotArrow5" refType="userD"/>
                  <dgm:constr type="h" for="ch" forName="dotArrow5" refType="userD"/>
                  <dgm:constr type="ctrX" for="ch" forName="dotArrow6" refType="w" fact="0.6917"/>
                  <dgm:constr type="ctrY" for="ch" forName="dotArrow6" refType="h" fact="0.052"/>
                  <dgm:constr type="w" for="ch" forName="dotArrow6" refType="userD"/>
                  <dgm:constr type="h" for="ch" forName="dotArrow6" refType="userD"/>
                  <dgm:constr type="ctrX" for="ch" forName="dotArrow7" refType="w" fact="0.6917"/>
                  <dgm:constr type="ctrY" for="ch" forName="dotArrow7" refType="h" fact="0.0972"/>
                  <dgm:constr type="w" for="ch" forName="dotArrow7" refType="userD"/>
                  <dgm:constr type="h" for="ch" forName="dotArrow7" refType="userD"/>
                  <dgm:constr type="l" for="ch" forName="parTx1" refType="w" fact="0.1793"/>
                  <dgm:constr type="t" for="ch" forName="parTx1" refType="h" fact="0.9064"/>
                  <dgm:constr type="w" for="ch" forName="parTx1" refType="w" fact="0.3595"/>
                  <dgm:constr type="h" for="ch" forName="parTx1" refType="h" fact="0.1222"/>
                  <dgm:constr type="ctrX" for="ch" forName="picture1" refType="w" fact="0.163"/>
                  <dgm:constr type="ctrY" for="ch" forName="picture1" refType="h" fact="0.8922"/>
                  <dgm:constr type="w" for="ch" forName="picture1" refType="w" fact="0.1667"/>
                  <dgm:constr type="h" for="ch" forName="picture1" refType="h" fact="0.2113"/>
                  <dgm:constr type="l" for="ch" forName="parTx2" refType="w" fact="0.502"/>
                  <dgm:constr type="t" for="ch" forName="parTx2" refType="h" fact="0.7589"/>
                  <dgm:constr type="w" for="ch" forName="parTx2" refType="w" fact="0.3595"/>
                  <dgm:constr type="h" for="ch" forName="parTx2" refType="h" fact="0.1222"/>
                  <dgm:constr type="ctrX" for="ch" forName="picture2" refType="w" fact="0.4857"/>
                  <dgm:constr type="ctrY" for="ch" forName="picture2" refType="h" fact="0.7447"/>
                  <dgm:constr type="w" for="ch" forName="picture2" refType="w" fact="0.1667"/>
                  <dgm:constr type="h" for="ch" forName="picture2" refType="h" fact="0.2113"/>
                  <dgm:constr type="l" for="ch" forName="parTx3" refType="w" fact="0.6394"/>
                  <dgm:constr type="t" for="ch" forName="parTx3" refType="h" fact="0.5263"/>
                  <dgm:constr type="w" for="ch" forName="parTx3" refType="w" fact="0.3595"/>
                  <dgm:constr type="h" for="ch" forName="parTx3" refType="h" fact="0.1222"/>
                  <dgm:constr type="ctrX" for="ch" forName="picture3" refType="w" fact="0.6231"/>
                  <dgm:constr type="ctrY" for="ch" forName="picture3" refType="h" fact="0.5121"/>
                  <dgm:constr type="w" for="ch" forName="picture3" refType="w" fact="0.1667"/>
                  <dgm:constr type="h" for="ch" forName="picture3" refType="h" fact="0.2113"/>
                  <dgm:constr type="l" for="ch" forName="parTx4" refType="w" fact="0.6997"/>
                  <dgm:constr type="t" for="ch" forName="parTx4" refType="h" fact="0.2492"/>
                  <dgm:constr type="w" for="ch" forName="parTx4" refType="w" fact="0.3595"/>
                  <dgm:constr type="h" for="ch" forName="parTx4" refType="h" fact="0.1222"/>
                  <dgm:constr type="ctrX" for="ch" forName="picture4" refType="w" fact="0.6834"/>
                  <dgm:constr type="ctrY" for="ch" forName="picture4" refType="h" fact="0.235"/>
                  <dgm:constr type="w" for="ch" forName="picture4" refType="w" fact="0.1667"/>
                  <dgm:constr type="h" for="ch" forName="picture4" refType="h" fact="0.2113"/>
                </dgm:constrLst>
              </dgm:else>
            </dgm:choose>
          </dgm:if>
          <dgm:else name="Name38">
            <dgm:choose name="Name39">
              <dgm:if name="Name40" axis="des" func="maxDepth" op="gt" val="1">
                <dgm:alg type="composite">
                  <dgm:param type="ar" val="1.5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userD" refType="w" fact="0.0136"/>
                  <dgm:constr type="ctrX" for="ch" forName="dot1" refType="w" fact="0.6747"/>
                  <dgm:constr type="ctrY" for="ch" forName="dot1" refType="h" fact="0.8215"/>
                  <dgm:constr type="w" for="ch" forName="dot1" refType="userD"/>
                  <dgm:constr type="h" for="ch" forName="dot1" refType="userD"/>
                  <dgm:constr type="ctrX" for="ch" forName="dot2" refType="w" fact="0.7051"/>
                  <dgm:constr type="ctrY" for="ch" forName="dot2" refType="h" fact="0.843"/>
                  <dgm:constr type="w" for="ch" forName="dot2" refType="userD"/>
                  <dgm:constr type="h" for="ch" forName="dot2" refType="userD"/>
                  <dgm:constr type="ctrX" for="ch" forName="dot3" refType="w" fact="0.7365"/>
                  <dgm:constr type="ctrY" for="ch" forName="dot3" refType="h" fact="0.8607"/>
                  <dgm:constr type="w" for="ch" forName="dot3" refType="userD"/>
                  <dgm:constr type="h" for="ch" forName="dot3" refType="userD"/>
                  <dgm:constr type="ctrX" for="ch" forName="dot4" refType="w" fact="0.7687"/>
                  <dgm:constr type="ctrY" for="ch" forName="dot4" refType="h" fact="0.8745"/>
                  <dgm:constr type="w" for="ch" forName="dot4" refType="userD"/>
                  <dgm:constr type="h" for="ch" forName="dot4" refType="userD"/>
                  <dgm:constr type="ctrX" for="ch" forName="dot5" refType="w" fact="0.5325"/>
                  <dgm:constr type="ctrY" for="ch" forName="dot5" refType="h" fact="0.6419"/>
                  <dgm:constr type="w" for="ch" forName="dot5" refType="userD"/>
                  <dgm:constr type="h" for="ch" forName="dot5" refType="userD"/>
                  <dgm:constr type="ctrX" for="ch" forName="dot6" refType="w" fact="0.4514"/>
                  <dgm:constr type="ctrY" for="ch" forName="dot6" refType="h" fact="0.3784"/>
                  <dgm:constr type="w" for="ch" forName="dot6" refType="userD"/>
                  <dgm:constr type="h" for="ch" forName="dot6" refType="userD"/>
                  <dgm:constr type="ctrX" for="ch" forName="dotArrow1" refType="w" fact="0.4733"/>
                  <dgm:constr type="ctrY" for="ch" forName="dotArrow1" refType="h" fact="0.0496"/>
                  <dgm:constr type="w" for="ch" forName="dotArrow1" refType="userD"/>
                  <dgm:constr type="h" for="ch" forName="dotArrow1" refType="userD"/>
                  <dgm:constr type="ctrX" for="ch" forName="dotArrow2" refType="w" fact="0.4538"/>
                  <dgm:constr type="ctrY" for="ch" forName="dotArrow2" refType="h" fact="0.0282"/>
                  <dgm:constr type="w" for="ch" forName="dotArrow2" refType="userD"/>
                  <dgm:constr type="h" for="ch" forName="dotArrow2" refType="userD"/>
                  <dgm:constr type="ctrX" for="ch" forName="dotArrow3" refType="w" fact="0.4343"/>
                  <dgm:constr type="ctrY" for="ch" forName="dotArrow3" refType="h" fact="0.0068"/>
                  <dgm:constr type="w" for="ch" forName="dotArrow3" refType="userD"/>
                  <dgm:constr type="h" for="ch" forName="dotArrow3" refType="userD"/>
                  <dgm:constr type="ctrX" for="ch" forName="dotArrow4" refType="w" fact="0.4149"/>
                  <dgm:constr type="ctrY" for="ch" forName="dotArrow4" refType="h" fact="0.0282"/>
                  <dgm:constr type="w" for="ch" forName="dotArrow4" refType="userD"/>
                  <dgm:constr type="h" for="ch" forName="dotArrow4" refType="userD"/>
                  <dgm:constr type="ctrX" for="ch" forName="dotArrow5" refType="w" fact="0.3954"/>
                  <dgm:constr type="ctrY" for="ch" forName="dotArrow5" refType="h" fact="0.0496"/>
                  <dgm:constr type="w" for="ch" forName="dotArrow5" refType="userD"/>
                  <dgm:constr type="h" for="ch" forName="dotArrow5" refType="userD"/>
                  <dgm:constr type="ctrX" for="ch" forName="dotArrow6" refType="w" fact="0.4343"/>
                  <dgm:constr type="ctrY" for="ch" forName="dotArrow6" refType="h" fact="0.052"/>
                  <dgm:constr type="w" for="ch" forName="dotArrow6" refType="userD"/>
                  <dgm:constr type="h" for="ch" forName="dotArrow6" refType="userD"/>
                  <dgm:constr type="ctrX" for="ch" forName="dotArrow7" refType="w" fact="0.4343"/>
                  <dgm:constr type="ctrY" for="ch" forName="dotArrow7" refType="h" fact="0.0972"/>
                  <dgm:constr type="w" for="ch" forName="dotArrow7" refType="userD"/>
                  <dgm:constr type="h" for="ch" forName="dotArrow7" refType="userD"/>
                  <dgm:constr type="r" for="ch" forName="parTx1" refType="w" fact="0.8534"/>
                  <dgm:constr type="t" for="ch" forName="parTx1" refType="h" fact="0.9095"/>
                  <dgm:constr type="w" for="ch" forName="parTx1" refType="w" fact="0.294"/>
                  <dgm:constr type="h" for="ch" forName="parTx1" refType="h" fact="0.1222"/>
                  <dgm:constr type="ctrX" for="ch" forName="picture1" refType="w" fact="0.8667"/>
                  <dgm:constr type="ctrY" for="ch" forName="picture1" refType="h" fact="0.8922"/>
                  <dgm:constr type="w" for="ch" forName="picture1" refType="w" fact="0.1363"/>
                  <dgm:constr type="h" for="ch" forName="picture1" refType="h" fact="0.2113"/>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5895"/>
                  <dgm:constr type="t" for="ch" forName="parTx2" refType="h" fact="0.762"/>
                  <dgm:constr type="w" for="ch" forName="parTx2" refType="w" fact="0.294"/>
                  <dgm:constr type="h" for="ch" forName="parTx2" refType="h" fact="0.1222"/>
                  <dgm:constr type="ctrX" for="ch" forName="picture2" refType="w" fact="0.6028"/>
                  <dgm:constr type="ctrY" for="ch" forName="picture2" refType="h" fact="0.7447"/>
                  <dgm:constr type="w" for="ch" forName="picture2" refType="w" fact="0.1363"/>
                  <dgm:constr type="h" for="ch" forName="picture2" refType="h" fact="0.2113"/>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771"/>
                  <dgm:constr type="t" for="ch" forName="parTx3" refType="h" fact="0.5294"/>
                  <dgm:constr type="w" for="ch" forName="parTx3" refType="w" fact="0.294"/>
                  <dgm:constr type="h" for="ch" forName="parTx3" refType="h" fact="0.1222"/>
                  <dgm:constr type="ctrX" for="ch" forName="picture3" refType="w" fact="0.4905"/>
                  <dgm:constr type="ctrY" for="ch" forName="picture3" refType="h" fact="0.5121"/>
                  <dgm:constr type="w" for="ch" forName="picture3" refType="w" fact="0.1363"/>
                  <dgm:constr type="h" for="ch" forName="picture3" refType="h" fact="0.2113"/>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4278"/>
                  <dgm:constr type="t" for="ch" forName="parTx4" refType="h" fact="0.2523"/>
                  <dgm:constr type="w" for="ch" forName="parTx4" refType="w" fact="0.294"/>
                  <dgm:constr type="h" for="ch" forName="parTx4" refType="h" fact="0.1222"/>
                  <dgm:constr type="ctrX" for="ch" forName="picture4" refType="w" fact="0.4412"/>
                  <dgm:constr type="ctrY" for="ch" forName="picture4" refType="h" fact="0.235"/>
                  <dgm:constr type="w" for="ch" forName="picture4" refType="w" fact="0.1363"/>
                  <dgm:constr type="h" for="ch" forName="picture4" refType="h" fact="0.2113"/>
                  <dgm:constr type="r" for="ch" forName="desTx4" refType="l" refFor="ch" refForName="parTx4"/>
                  <dgm:constr type="l" for="ch" forName="desTx4"/>
                  <dgm:constr type="t" for="ch" forName="desTx4" refType="t" refFor="ch" refForName="parTx4"/>
                  <dgm:constr type="h" for="ch" forName="desTx4" refType="h" refFor="ch" refForName="parTx4"/>
                </dgm:constrLst>
              </dgm:if>
              <dgm:else name="Name41">
                <dgm:alg type="composite">
                  <dgm:param type="ar" val="1.26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userD" refType="w" fact="0.0167"/>
                  <dgm:constr type="ctrX" for="ch" forName="dot1" refType="w" fact="0.6022"/>
                  <dgm:constr type="ctrY" for="ch" forName="dot1" refType="h" fact="0.8215"/>
                  <dgm:constr type="w" for="ch" forName="dot1" refType="userD"/>
                  <dgm:constr type="h" for="ch" forName="dot1" refType="userD"/>
                  <dgm:constr type="ctrX" for="ch" forName="dot2" refType="w" fact="0.6394"/>
                  <dgm:constr type="ctrY" for="ch" forName="dot2" refType="h" fact="0.843"/>
                  <dgm:constr type="w" for="ch" forName="dot2" refType="userD"/>
                  <dgm:constr type="h" for="ch" forName="dot2" refType="userD"/>
                  <dgm:constr type="ctrX" for="ch" forName="dot3" refType="w" fact="0.6777"/>
                  <dgm:constr type="ctrY" for="ch" forName="dot3" refType="h" fact="0.8607"/>
                  <dgm:constr type="w" for="ch" forName="dot3" refType="userD"/>
                  <dgm:constr type="h" for="ch" forName="dot3" refType="userD"/>
                  <dgm:constr type="ctrX" for="ch" forName="dot4" refType="w" fact="0.7171"/>
                  <dgm:constr type="ctrY" for="ch" forName="dot4" refType="h" fact="0.8745"/>
                  <dgm:constr type="w" for="ch" forName="dot4" refType="userD"/>
                  <dgm:constr type="h" for="ch" forName="dot4" refType="userD"/>
                  <dgm:constr type="ctrX" for="ch" forName="dot5" refType="w" fact="0.4283"/>
                  <dgm:constr type="ctrY" for="ch" forName="dot5" refType="h" fact="0.6419"/>
                  <dgm:constr type="w" for="ch" forName="dot5" refType="userD"/>
                  <dgm:constr type="h" for="ch" forName="dot5" refType="userD"/>
                  <dgm:constr type="ctrX" for="ch" forName="dot6" refType="w" fact="0.3291"/>
                  <dgm:constr type="ctrY" for="ch" forName="dot6" refType="h" fact="0.3784"/>
                  <dgm:constr type="w" for="ch" forName="dot6" refType="userD"/>
                  <dgm:constr type="h" for="ch" forName="dot6" refType="userD"/>
                  <dgm:constr type="ctrX" for="ch" forName="dotArrow1" refType="w" fact="0.3559"/>
                  <dgm:constr type="ctrY" for="ch" forName="dotArrow1" refType="h" fact="0.0496"/>
                  <dgm:constr type="w" for="ch" forName="dotArrow1" refType="userD"/>
                  <dgm:constr type="h" for="ch" forName="dotArrow1" refType="userD"/>
                  <dgm:constr type="ctrX" for="ch" forName="dotArrow2" refType="w" fact="0.3321"/>
                  <dgm:constr type="ctrY" for="ch" forName="dotArrow2" refType="h" fact="0.0282"/>
                  <dgm:constr type="w" for="ch" forName="dotArrow2" refType="userD"/>
                  <dgm:constr type="h" for="ch" forName="dotArrow2" refType="userD"/>
                  <dgm:constr type="ctrX" for="ch" forName="dotArrow3" refType="w" fact="0.3083"/>
                  <dgm:constr type="ctrY" for="ch" forName="dotArrow3" refType="h" fact="0.0068"/>
                  <dgm:constr type="w" for="ch" forName="dotArrow3" refType="userD"/>
                  <dgm:constr type="h" for="ch" forName="dotArrow3" refType="userD"/>
                  <dgm:constr type="ctrX" for="ch" forName="dotArrow4" refType="w" fact="0.2845"/>
                  <dgm:constr type="ctrY" for="ch" forName="dotArrow4" refType="h" fact="0.0282"/>
                  <dgm:constr type="w" for="ch" forName="dotArrow4" refType="userD"/>
                  <dgm:constr type="h" for="ch" forName="dotArrow4" refType="userD"/>
                  <dgm:constr type="ctrX" for="ch" forName="dotArrow5" refType="w" fact="0.2606"/>
                  <dgm:constr type="ctrY" for="ch" forName="dotArrow5" refType="h" fact="0.0496"/>
                  <dgm:constr type="w" for="ch" forName="dotArrow5" refType="userD"/>
                  <dgm:constr type="h" for="ch" forName="dotArrow5" refType="userD"/>
                  <dgm:constr type="ctrX" for="ch" forName="dotArrow6" refType="w" fact="0.3083"/>
                  <dgm:constr type="ctrY" for="ch" forName="dotArrow6" refType="h" fact="0.052"/>
                  <dgm:constr type="w" for="ch" forName="dotArrow6" refType="userD"/>
                  <dgm:constr type="h" for="ch" forName="dotArrow6" refType="userD"/>
                  <dgm:constr type="ctrX" for="ch" forName="dotArrow7" refType="w" fact="0.3083"/>
                  <dgm:constr type="ctrY" for="ch" forName="dotArrow7" refType="h" fact="0.0972"/>
                  <dgm:constr type="w" for="ch" forName="dotArrow7" refType="userD"/>
                  <dgm:constr type="h" for="ch" forName="dotArrow7" refType="userD"/>
                  <dgm:constr type="r" for="ch" forName="parTx1" refType="w" fact="0.8207"/>
                  <dgm:constr type="t" for="ch" forName="parTx1" refType="h" fact="0.9064"/>
                  <dgm:constr type="w" for="ch" forName="parTx1" refType="w" fact="0.3595"/>
                  <dgm:constr type="h" for="ch" forName="parTx1" refType="h" fact="0.1222"/>
                  <dgm:constr type="ctrX" for="ch" forName="picture1" refType="w" fact="0.837"/>
                  <dgm:constr type="ctrY" for="ch" forName="picture1" refType="h" fact="0.8922"/>
                  <dgm:constr type="w" for="ch" forName="picture1" refType="w" fact="0.1667"/>
                  <dgm:constr type="h" for="ch" forName="picture1" refType="h" fact="0.2113"/>
                  <dgm:constr type="r" for="ch" forName="parTx2" refType="w" fact="0.498"/>
                  <dgm:constr type="t" for="ch" forName="parTx2" refType="h" fact="0.7589"/>
                  <dgm:constr type="w" for="ch" forName="parTx2" refType="w" fact="0.3595"/>
                  <dgm:constr type="h" for="ch" forName="parTx2" refType="h" fact="0.1222"/>
                  <dgm:constr type="ctrX" for="ch" forName="picture2" refType="w" fact="0.5143"/>
                  <dgm:constr type="ctrY" for="ch" forName="picture2" refType="h" fact="0.7447"/>
                  <dgm:constr type="w" for="ch" forName="picture2" refType="w" fact="0.1667"/>
                  <dgm:constr type="h" for="ch" forName="picture2" refType="h" fact="0.2113"/>
                  <dgm:constr type="r" for="ch" forName="parTx3" refType="w" fact="0.3606"/>
                  <dgm:constr type="t" for="ch" forName="parTx3" refType="h" fact="0.5263"/>
                  <dgm:constr type="w" for="ch" forName="parTx3" refType="w" fact="0.3595"/>
                  <dgm:constr type="h" for="ch" forName="parTx3" refType="h" fact="0.1222"/>
                  <dgm:constr type="ctrX" for="ch" forName="picture3" refType="w" fact="0.3769"/>
                  <dgm:constr type="ctrY" for="ch" forName="picture3" refType="h" fact="0.5121"/>
                  <dgm:constr type="w" for="ch" forName="picture3" refType="w" fact="0.1667"/>
                  <dgm:constr type="h" for="ch" forName="picture3" refType="h" fact="0.2113"/>
                  <dgm:constr type="r" for="ch" forName="parTx4" refType="w" fact="0.3003"/>
                  <dgm:constr type="t" for="ch" forName="parTx4" refType="h" fact="0.2492"/>
                  <dgm:constr type="w" for="ch" forName="parTx4" refType="w" fact="0.3595"/>
                  <dgm:constr type="h" for="ch" forName="parTx4" refType="h" fact="0.1222"/>
                  <dgm:constr type="ctrX" for="ch" forName="picture4" refType="w" fact="0.3166"/>
                  <dgm:constr type="ctrY" for="ch" forName="picture4" refType="h" fact="0.235"/>
                  <dgm:constr type="w" for="ch" forName="picture4" refType="w" fact="0.1667"/>
                  <dgm:constr type="h" for="ch" forName="picture4" refType="h" fact="0.2113"/>
                </dgm:constrLst>
              </dgm:else>
            </dgm:choose>
          </dgm:else>
        </dgm:choose>
      </dgm:if>
      <dgm:if name="Name42" axis="ch" ptType="node" func="cnt" op="equ" val="5">
        <dgm:choose name="Name43">
          <dgm:if name="Name44" func="var" arg="dir" op="equ" val="norm">
            <dgm:choose name="Name45">
              <dgm:if name="Name46" axis="des" func="maxDepth" op="gt" val="1">
                <dgm:alg type="composite">
                  <dgm:param type="ar" val="1.4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userD" refType="w" fact="0.0118"/>
                  <dgm:constr type="ctrX" for="ch" forName="dot1" refType="w" fact="0.3263"/>
                  <dgm:constr type="ctrY" for="ch" forName="dot1" refType="h" fact="0.8674"/>
                  <dgm:constr type="w" for="ch" forName="dot1" refType="userD"/>
                  <dgm:constr type="h" for="ch" forName="dot1" refType="userD"/>
                  <dgm:constr type="ctrX" for="ch" forName="dot2" refType="w" fact="0.3001"/>
                  <dgm:constr type="ctrY" for="ch" forName="dot2" refType="h" fact="0.8824"/>
                  <dgm:constr type="w" for="ch" forName="dot2" refType="userD"/>
                  <dgm:constr type="h" for="ch" forName="dot2" refType="userD"/>
                  <dgm:constr type="ctrX" for="ch" forName="dot3" refType="w" fact="0.2733"/>
                  <dgm:constr type="ctrY" for="ch" forName="dot3" refType="h" fact="0.8948"/>
                  <dgm:constr type="w" for="ch" forName="dot3" refType="userD"/>
                  <dgm:constr type="h" for="ch" forName="dot3" refType="userD"/>
                  <dgm:constr type="ctrX" for="ch" forName="dot4" refType="w" fact="0.2462"/>
                  <dgm:constr type="ctrY" for="ch" forName="dot4" refType="h" fact="0.9044"/>
                  <dgm:constr type="w" for="ch" forName="dot4" refType="userD"/>
                  <dgm:constr type="h" for="ch" forName="dot4" refType="userD"/>
                  <dgm:constr type="ctrX" for="ch" forName="dot5" refType="w" fact="0.4691"/>
                  <dgm:constr type="ctrY" for="ch" forName="dot5" refType="h" fact="0.7222"/>
                  <dgm:constr type="w" for="ch" forName="dot5" refType="userD"/>
                  <dgm:constr type="h" for="ch" forName="dot5" refType="userD"/>
                  <dgm:constr type="ctrX" for="ch" forName="dot6" refType="w" fact="0.4484"/>
                  <dgm:constr type="ctrY" for="ch" forName="dot6" refType="h" fact="0.7518"/>
                  <dgm:constr type="w" for="ch" forName="dot6" refType="userD"/>
                  <dgm:constr type="h" for="ch" forName="dot6" refType="userD"/>
                  <dgm:constr type="ctrX" for="ch" forName="dot7" refType="w" fact="0.5549"/>
                  <dgm:constr type="ctrY" for="ch" forName="dot7" refType="h" fact="0.5422"/>
                  <dgm:constr type="w" for="ch" forName="dot7" refType="userD"/>
                  <dgm:constr type="h" for="ch" forName="dot7" refType="userD"/>
                  <dgm:constr type="ctrX" for="ch" forName="dot8" refType="w" fact="0.601"/>
                  <dgm:constr type="ctrY" for="ch" forName="dot8" refType="h" fact="0.3229"/>
                  <dgm:constr type="w" for="ch" forName="dot8" refType="userD"/>
                  <dgm:constr type="h" for="ch" forName="dot8" refType="userD"/>
                  <dgm:constr type="ctrX" for="ch" forName="dotArrow1" refType="w" fact="0.5779"/>
                  <dgm:constr type="ctrY" for="ch" forName="dotArrow1" refType="h" fact="0.0635"/>
                  <dgm:constr type="w" for="ch" forName="dotArrow1" refType="userD"/>
                  <dgm:constr type="h" for="ch" forName="dotArrow1" refType="userD"/>
                  <dgm:constr type="ctrX" for="ch" forName="dotArrow2" refType="w" fact="0.5951"/>
                  <dgm:constr type="ctrY" for="ch" forName="dotArrow2" refType="h" fact="0.0448"/>
                  <dgm:constr type="w" for="ch" forName="dotArrow2" refType="userD"/>
                  <dgm:constr type="h" for="ch" forName="dotArrow2" refType="userD"/>
                  <dgm:constr type="ctrX" for="ch" forName="dotArrow3" refType="w" fact="0.6123"/>
                  <dgm:constr type="ctrY" for="ch" forName="dotArrow3" refType="h" fact="0.026"/>
                  <dgm:constr type="w" for="ch" forName="dotArrow3" refType="userD"/>
                  <dgm:constr type="h" for="ch" forName="dotArrow3" refType="userD"/>
                  <dgm:constr type="ctrX" for="ch" forName="dotArrow4" refType="w" fact="0.6295"/>
                  <dgm:constr type="ctrY" for="ch" forName="dotArrow4" refType="h" fact="0.0448"/>
                  <dgm:constr type="w" for="ch" forName="dotArrow4" refType="userD"/>
                  <dgm:constr type="h" for="ch" forName="dotArrow4" refType="userD"/>
                  <dgm:constr type="ctrX" for="ch" forName="dotArrow5" refType="w" fact="0.6467"/>
                  <dgm:constr type="ctrY" for="ch" forName="dotArrow5" refType="h" fact="0.0635"/>
                  <dgm:constr type="w" for="ch" forName="dotArrow5" refType="userD"/>
                  <dgm:constr type="h" for="ch" forName="dotArrow5" refType="userD"/>
                  <dgm:constr type="ctrX" for="ch" forName="dotArrow6" refType="w" fact="0.6123"/>
                  <dgm:constr type="ctrY" for="ch" forName="dotArrow6" refType="h" fact="0.0656"/>
                  <dgm:constr type="w" for="ch" forName="dotArrow6" refType="userD"/>
                  <dgm:constr type="h" for="ch" forName="dotArrow6" refType="userD"/>
                  <dgm:constr type="ctrX" for="ch" forName="dotArrow7" refType="w" fact="0.6123"/>
                  <dgm:constr type="ctrY" for="ch" forName="dotArrow7" refType="h" fact="0.1052"/>
                  <dgm:constr type="w" for="ch" forName="dotArrow7" refType="userD"/>
                  <dgm:constr type="h" for="ch" forName="dotArrow7" refType="userD"/>
                  <dgm:constr type="l" for="ch" forName="parTx1" refType="w" fact="0.1746"/>
                  <dgm:constr type="t" for="ch" forName="parTx1" refType="h" fact="0.9304"/>
                  <dgm:constr type="w" for="ch" forName="parTx1" refType="w" fact="0.2544"/>
                  <dgm:constr type="h" for="ch" forName="parTx1" refType="h" fact="0.0962"/>
                  <dgm:constr type="ctrX" for="ch" forName="picture1" refType="w" fact="0.1631"/>
                  <dgm:constr type="ctrY" for="ch" forName="picture1" refType="h" fact="0.9169"/>
                  <dgm:constr type="w" for="ch" forName="picture1" refType="w" fact="0.118"/>
                  <dgm:constr type="h" for="ch" forName="picture1" refType="h" fact="0.1663"/>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3982"/>
                  <dgm:constr type="t" for="ch" forName="parTx2" refType="h" fact="0.8167"/>
                  <dgm:constr type="w" for="ch" forName="parTx2" refType="w" fact="0.2544"/>
                  <dgm:constr type="h" for="ch" forName="parTx2" refType="h" fact="0.0962"/>
                  <dgm:constr type="ctrX" for="ch" forName="picture2" refType="w" fact="0.3866"/>
                  <dgm:constr type="ctrY" for="ch" forName="picture2" refType="h" fact="0.8032"/>
                  <dgm:constr type="w" for="ch" forName="picture2" refType="w" fact="0.118"/>
                  <dgm:constr type="h" for="ch" forName="picture2" refType="h" fact="0.1663"/>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194"/>
                  <dgm:constr type="t" for="ch" forName="parTx3" refType="h" fact="0.6524"/>
                  <dgm:constr type="w" for="ch" forName="parTx3" refType="w" fact="0.2544"/>
                  <dgm:constr type="h" for="ch" forName="parTx3" refType="h" fact="0.0962"/>
                  <dgm:constr type="ctrX" for="ch" forName="picture3" refType="w" fact="0.5078"/>
                  <dgm:constr type="ctrY" for="ch" forName="picture3" refType="h" fact="0.6389"/>
                  <dgm:constr type="w" for="ch" forName="picture3" refType="w" fact="0.118"/>
                  <dgm:constr type="h" for="ch" forName="picture3" refType="h" fact="0.1663"/>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5827"/>
                  <dgm:constr type="t" for="ch" forName="parTx4" refType="h" fact="0.4412"/>
                  <dgm:constr type="w" for="ch" forName="parTx4" refType="w" fact="0.2544"/>
                  <dgm:constr type="h" for="ch" forName="parTx4" refType="h" fact="0.0962"/>
                  <dgm:constr type="ctrX" for="ch" forName="picture4" refType="w" fact="0.5712"/>
                  <dgm:constr type="ctrY" for="ch" forName="picture4" refType="h" fact="0.4277"/>
                  <dgm:constr type="w" for="ch" forName="picture4" refType="w" fact="0.118"/>
                  <dgm:constr type="h" for="ch" forName="picture4" refType="h" fact="0.1663"/>
                  <dgm:constr type="l" for="ch" forName="desTx4" refType="r" refFor="ch" refForName="parTx4"/>
                  <dgm:constr type="r" for="ch" forName="desTx4" refType="w"/>
                  <dgm:constr type="t" for="ch" forName="desTx4" refType="t" refFor="ch" refForName="parTx4"/>
                  <dgm:constr type="h" for="ch" forName="desTx4" refType="h" refFor="ch" refForName="parTx4"/>
                  <dgm:constr type="l" for="ch" forName="parTx5" refType="w" fact="0.618"/>
                  <dgm:constr type="t" for="ch" forName="parTx5" refType="h" fact="0.2262"/>
                  <dgm:constr type="w" for="ch" forName="parTx5" refType="w" fact="0.2544"/>
                  <dgm:constr type="h" for="ch" forName="parTx5" refType="h" fact="0.0962"/>
                  <dgm:constr type="ctrX" for="ch" forName="picture5" refType="w" fact="0.6064"/>
                  <dgm:constr type="ctrY" for="ch" forName="picture5" refType="h" fact="0.2127"/>
                  <dgm:constr type="w" for="ch" forName="picture5" refType="w" fact="0.118"/>
                  <dgm:constr type="h" for="ch" forName="picture5" refType="h" fact="0.1663"/>
                  <dgm:constr type="l" for="ch" forName="desTx5" refType="r" refFor="ch" refForName="parTx5"/>
                  <dgm:constr type="r" for="ch" forName="desTx5" refType="w"/>
                  <dgm:constr type="t" for="ch" forName="desTx5" refType="t" refFor="ch" refForName="parTx5"/>
                  <dgm:constr type="h" for="ch" forName="desTx5" refType="h" refFor="ch" refForName="parTx5"/>
                </dgm:constrLst>
              </dgm:if>
              <dgm:else name="Name47">
                <dgm:alg type="composite">
                  <dgm:param type="ar" val="1.164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userD" refType="w" fact="0.0143"/>
                  <dgm:constr type="ctrX" for="ch" forName="dot1" refType="w" fact="0.3951"/>
                  <dgm:constr type="ctrY" for="ch" forName="dot1" refType="h" fact="0.8674"/>
                  <dgm:constr type="w" for="ch" forName="dot1" refType="userD"/>
                  <dgm:constr type="h" for="ch" forName="dot1" refType="userD"/>
                  <dgm:constr type="ctrX" for="ch" forName="dot2" refType="w" fact="0.3634"/>
                  <dgm:constr type="ctrY" for="ch" forName="dot2" refType="h" fact="0.8824"/>
                  <dgm:constr type="w" for="ch" forName="dot2" refType="userD"/>
                  <dgm:constr type="h" for="ch" forName="dot2" refType="userD"/>
                  <dgm:constr type="ctrX" for="ch" forName="dot3" refType="w" fact="0.331"/>
                  <dgm:constr type="ctrY" for="ch" forName="dot3" refType="h" fact="0.8948"/>
                  <dgm:constr type="w" for="ch" forName="dot3" refType="userD"/>
                  <dgm:constr type="h" for="ch" forName="dot3" refType="userD"/>
                  <dgm:constr type="ctrX" for="ch" forName="dot4" refType="w" fact="0.2981"/>
                  <dgm:constr type="ctrY" for="ch" forName="dot4" refType="h" fact="0.9044"/>
                  <dgm:constr type="w" for="ch" forName="dot4" refType="userD"/>
                  <dgm:constr type="h" for="ch" forName="dot4" refType="userD"/>
                  <dgm:constr type="ctrX" for="ch" forName="dot5" refType="w" fact="0.5681"/>
                  <dgm:constr type="ctrY" for="ch" forName="dot5" refType="h" fact="0.7222"/>
                  <dgm:constr type="w" for="ch" forName="dot5" refType="userD"/>
                  <dgm:constr type="h" for="ch" forName="dot5" refType="userD"/>
                  <dgm:constr type="ctrX" for="ch" forName="dot6" refType="w" fact="0.543"/>
                  <dgm:constr type="ctrY" for="ch" forName="dot6" refType="h" fact="0.7518"/>
                  <dgm:constr type="w" for="ch" forName="dot6" refType="userD"/>
                  <dgm:constr type="h" for="ch" forName="dot6" refType="userD"/>
                  <dgm:constr type="ctrX" for="ch" forName="dot7" refType="w" fact="0.672"/>
                  <dgm:constr type="ctrY" for="ch" forName="dot7" refType="h" fact="0.5422"/>
                  <dgm:constr type="w" for="ch" forName="dot7" refType="userD"/>
                  <dgm:constr type="h" for="ch" forName="dot7" refType="userD"/>
                  <dgm:constr type="ctrX" for="ch" forName="dot8" refType="w" fact="0.7278"/>
                  <dgm:constr type="ctrY" for="ch" forName="dot8" refType="h" fact="0.3229"/>
                  <dgm:constr type="w" for="ch" forName="dot8" refType="userD"/>
                  <dgm:constr type="h" for="ch" forName="dot8" refType="userD"/>
                  <dgm:constr type="ctrX" for="ch" forName="dotArrow1" refType="w" fact="0.6999"/>
                  <dgm:constr type="ctrY" for="ch" forName="dotArrow1" refType="h" fact="0.0635"/>
                  <dgm:constr type="w" for="ch" forName="dotArrow1" refType="userD"/>
                  <dgm:constr type="h" for="ch" forName="dotArrow1" refType="userD"/>
                  <dgm:constr type="ctrX" for="ch" forName="dotArrow2" refType="w" fact="0.7207"/>
                  <dgm:constr type="ctrY" for="ch" forName="dotArrow2" refType="h" fact="0.0448"/>
                  <dgm:constr type="w" for="ch" forName="dotArrow2" refType="userD"/>
                  <dgm:constr type="h" for="ch" forName="dotArrow2" refType="userD"/>
                  <dgm:constr type="ctrX" for="ch" forName="dotArrow3" refType="w" fact="0.7415"/>
                  <dgm:constr type="ctrY" for="ch" forName="dotArrow3" refType="h" fact="0.026"/>
                  <dgm:constr type="w" for="ch" forName="dotArrow3" refType="userD"/>
                  <dgm:constr type="h" for="ch" forName="dotArrow3" refType="userD"/>
                  <dgm:constr type="ctrX" for="ch" forName="dotArrow4" refType="w" fact="0.7624"/>
                  <dgm:constr type="ctrY" for="ch" forName="dotArrow4" refType="h" fact="0.0448"/>
                  <dgm:constr type="w" for="ch" forName="dotArrow4" refType="userD"/>
                  <dgm:constr type="h" for="ch" forName="dotArrow4" refType="userD"/>
                  <dgm:constr type="ctrX" for="ch" forName="dotArrow5" refType="w" fact="0.7832"/>
                  <dgm:constr type="ctrY" for="ch" forName="dotArrow5" refType="h" fact="0.0635"/>
                  <dgm:constr type="w" for="ch" forName="dotArrow5" refType="userD"/>
                  <dgm:constr type="h" for="ch" forName="dotArrow5" refType="userD"/>
                  <dgm:constr type="ctrX" for="ch" forName="dotArrow6" refType="w" fact="0.7415"/>
                  <dgm:constr type="ctrY" for="ch" forName="dotArrow6" refType="h" fact="0.0656"/>
                  <dgm:constr type="w" for="ch" forName="dotArrow6" refType="userD"/>
                  <dgm:constr type="h" for="ch" forName="dotArrow6" refType="userD"/>
                  <dgm:constr type="ctrX" for="ch" forName="dotArrow7" refType="w" fact="0.7415"/>
                  <dgm:constr type="ctrY" for="ch" forName="dotArrow7" refType="h" fact="0.1052"/>
                  <dgm:constr type="w" for="ch" forName="dotArrow7" refType="userD"/>
                  <dgm:constr type="h" for="ch" forName="dotArrow7" refType="userD"/>
                  <dgm:constr type="l" for="ch" forName="parTx1" refType="w" fact="0.2115"/>
                  <dgm:constr type="t" for="ch" forName="parTx1" refType="h" fact="0.928"/>
                  <dgm:constr type="w" for="ch" forName="parTx1" refType="w" fact="0.3081"/>
                  <dgm:constr type="h" for="ch" forName="parTx1" refType="h" fact="0.0962"/>
                  <dgm:constr type="ctrX" for="ch" forName="picture1" refType="w" fact="0.1975"/>
                  <dgm:constr type="ctrY" for="ch" forName="picture1" refType="h" fact="0.9169"/>
                  <dgm:constr type="w" for="ch" forName="picture1" refType="w" fact="0.1429"/>
                  <dgm:constr type="h" for="ch" forName="picture1" refType="h" fact="0.1663"/>
                  <dgm:constr type="l" for="ch" forName="parTx2" refType="w" fact="0.4822"/>
                  <dgm:constr type="t" for="ch" forName="parTx2" refType="h" fact="0.8143"/>
                  <dgm:constr type="w" for="ch" forName="parTx2" refType="w" fact="0.3081"/>
                  <dgm:constr type="h" for="ch" forName="parTx2" refType="h" fact="0.0962"/>
                  <dgm:constr type="ctrX" for="ch" forName="picture2" refType="w" fact="0.4682"/>
                  <dgm:constr type="ctrY" for="ch" forName="picture2" refType="h" fact="0.8032"/>
                  <dgm:constr type="w" for="ch" forName="picture2" refType="w" fact="0.1429"/>
                  <dgm:constr type="h" for="ch" forName="picture2" refType="h" fact="0.1663"/>
                  <dgm:constr type="l" for="ch" forName="parTx3" refType="w" fact="0.629"/>
                  <dgm:constr type="t" for="ch" forName="parTx3" refType="h" fact="0.65"/>
                  <dgm:constr type="w" for="ch" forName="parTx3" refType="w" fact="0.3081"/>
                  <dgm:constr type="h" for="ch" forName="parTx3" refType="h" fact="0.0962"/>
                  <dgm:constr type="ctrX" for="ch" forName="picture3" refType="w" fact="0.615"/>
                  <dgm:constr type="ctrY" for="ch" forName="picture3" refType="h" fact="0.6389"/>
                  <dgm:constr type="w" for="ch" forName="picture3" refType="w" fact="0.1429"/>
                  <dgm:constr type="h" for="ch" forName="picture3" refType="h" fact="0.1663"/>
                  <dgm:constr type="l" for="ch" forName="parTx4" refType="w" fact="0.7057"/>
                  <dgm:constr type="t" for="ch" forName="parTx4" refType="h" fact="0.4388"/>
                  <dgm:constr type="w" for="ch" forName="parTx4" refType="w" fact="0.3081"/>
                  <dgm:constr type="h" for="ch" forName="parTx4" refType="h" fact="0.0962"/>
                  <dgm:constr type="ctrX" for="ch" forName="picture4" refType="w" fact="0.6917"/>
                  <dgm:constr type="ctrY" for="ch" forName="picture4" refType="h" fact="0.4277"/>
                  <dgm:constr type="w" for="ch" forName="picture4" refType="w" fact="0.1429"/>
                  <dgm:constr type="h" for="ch" forName="picture4" refType="h" fact="0.1663"/>
                  <dgm:constr type="l" for="ch" forName="parTx5" refType="w" fact="0.7484"/>
                  <dgm:constr type="t" for="ch" forName="parTx5" refType="h" fact="0.2238"/>
                  <dgm:constr type="w" for="ch" forName="parTx5" refType="w" fact="0.3081"/>
                  <dgm:constr type="h" for="ch" forName="parTx5" refType="h" fact="0.0962"/>
                  <dgm:constr type="ctrX" for="ch" forName="picture5" refType="w" fact="0.7344"/>
                  <dgm:constr type="ctrY" for="ch" forName="picture5" refType="h" fact="0.2127"/>
                  <dgm:constr type="w" for="ch" forName="picture5" refType="w" fact="0.1429"/>
                  <dgm:constr type="h" for="ch" forName="picture5" refType="h" fact="0.1663"/>
                </dgm:constrLst>
              </dgm:else>
            </dgm:choose>
          </dgm:if>
          <dgm:else name="Name48">
            <dgm:choose name="Name49">
              <dgm:if name="Name50" axis="des" func="maxDepth" op="gt" val="1">
                <dgm:alg type="composite">
                  <dgm:param type="ar" val="1.4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userD" refType="w" fact="0.0118"/>
                  <dgm:constr type="ctrX" for="ch" forName="dot1" refType="w" fact="0.6737"/>
                  <dgm:constr type="ctrY" for="ch" forName="dot1" refType="h" fact="0.8674"/>
                  <dgm:constr type="w" for="ch" forName="dot1" refType="userD"/>
                  <dgm:constr type="h" for="ch" forName="dot1" refType="userD"/>
                  <dgm:constr type="ctrX" for="ch" forName="dot2" refType="w" fact="0.6999"/>
                  <dgm:constr type="ctrY" for="ch" forName="dot2" refType="h" fact="0.8824"/>
                  <dgm:constr type="w" for="ch" forName="dot2" refType="userD"/>
                  <dgm:constr type="h" for="ch" forName="dot2" refType="userD"/>
                  <dgm:constr type="ctrX" for="ch" forName="dot3" refType="w" fact="0.7267"/>
                  <dgm:constr type="ctrY" for="ch" forName="dot3" refType="h" fact="0.8948"/>
                  <dgm:constr type="w" for="ch" forName="dot3" refType="userD"/>
                  <dgm:constr type="h" for="ch" forName="dot3" refType="userD"/>
                  <dgm:constr type="ctrX" for="ch" forName="dot4" refType="w" fact="0.7538"/>
                  <dgm:constr type="ctrY" for="ch" forName="dot4" refType="h" fact="0.9044"/>
                  <dgm:constr type="w" for="ch" forName="dot4" refType="userD"/>
                  <dgm:constr type="h" for="ch" forName="dot4" refType="userD"/>
                  <dgm:constr type="ctrX" for="ch" forName="dot5" refType="w" fact="0.5309"/>
                  <dgm:constr type="ctrY" for="ch" forName="dot5" refType="h" fact="0.7222"/>
                  <dgm:constr type="w" for="ch" forName="dot5" refType="userD"/>
                  <dgm:constr type="h" for="ch" forName="dot5" refType="userD"/>
                  <dgm:constr type="ctrX" for="ch" forName="dot6" refType="w" fact="0.5516"/>
                  <dgm:constr type="ctrY" for="ch" forName="dot6" refType="h" fact="0.7518"/>
                  <dgm:constr type="w" for="ch" forName="dot6" refType="userD"/>
                  <dgm:constr type="h" for="ch" forName="dot6" refType="userD"/>
                  <dgm:constr type="ctrX" for="ch" forName="dot7" refType="w" fact="0.4451"/>
                  <dgm:constr type="ctrY" for="ch" forName="dot7" refType="h" fact="0.5422"/>
                  <dgm:constr type="w" for="ch" forName="dot7" refType="userD"/>
                  <dgm:constr type="h" for="ch" forName="dot7" refType="userD"/>
                  <dgm:constr type="ctrX" for="ch" forName="dot8" refType="w" fact="0.399"/>
                  <dgm:constr type="ctrY" for="ch" forName="dot8" refType="h" fact="0.3229"/>
                  <dgm:constr type="w" for="ch" forName="dot8" refType="userD"/>
                  <dgm:constr type="h" for="ch" forName="dot8" refType="userD"/>
                  <dgm:constr type="ctrX" for="ch" forName="dotArrow1" refType="w" fact="0.4221"/>
                  <dgm:constr type="ctrY" for="ch" forName="dotArrow1" refType="h" fact="0.0635"/>
                  <dgm:constr type="w" for="ch" forName="dotArrow1" refType="userD"/>
                  <dgm:constr type="h" for="ch" forName="dotArrow1" refType="userD"/>
                  <dgm:constr type="ctrX" for="ch" forName="dotArrow2" refType="w" fact="0.4049"/>
                  <dgm:constr type="ctrY" for="ch" forName="dotArrow2" refType="h" fact="0.0448"/>
                  <dgm:constr type="w" for="ch" forName="dotArrow2" refType="userD"/>
                  <dgm:constr type="h" for="ch" forName="dotArrow2" refType="userD"/>
                  <dgm:constr type="ctrX" for="ch" forName="dotArrow3" refType="w" fact="0.3877"/>
                  <dgm:constr type="ctrY" for="ch" forName="dotArrow3" refType="h" fact="0.026"/>
                  <dgm:constr type="w" for="ch" forName="dotArrow3" refType="userD"/>
                  <dgm:constr type="h" for="ch" forName="dotArrow3" refType="userD"/>
                  <dgm:constr type="ctrX" for="ch" forName="dotArrow4" refType="w" fact="0.3705"/>
                  <dgm:constr type="ctrY" for="ch" forName="dotArrow4" refType="h" fact="0.0448"/>
                  <dgm:constr type="w" for="ch" forName="dotArrow4" refType="userD"/>
                  <dgm:constr type="h" for="ch" forName="dotArrow4" refType="userD"/>
                  <dgm:constr type="ctrX" for="ch" forName="dotArrow5" refType="w" fact="0.3533"/>
                  <dgm:constr type="ctrY" for="ch" forName="dotArrow5" refType="h" fact="0.0635"/>
                  <dgm:constr type="w" for="ch" forName="dotArrow5" refType="userD"/>
                  <dgm:constr type="h" for="ch" forName="dotArrow5" refType="userD"/>
                  <dgm:constr type="ctrX" for="ch" forName="dotArrow6" refType="w" fact="0.3877"/>
                  <dgm:constr type="ctrY" for="ch" forName="dotArrow6" refType="h" fact="0.0656"/>
                  <dgm:constr type="w" for="ch" forName="dotArrow6" refType="userD"/>
                  <dgm:constr type="h" for="ch" forName="dotArrow6" refType="userD"/>
                  <dgm:constr type="ctrX" for="ch" forName="dotArrow7" refType="w" fact="0.3877"/>
                  <dgm:constr type="ctrY" for="ch" forName="dotArrow7" refType="h" fact="0.1052"/>
                  <dgm:constr type="w" for="ch" forName="dotArrow7" refType="userD"/>
                  <dgm:constr type="h" for="ch" forName="dotArrow7" refType="userD"/>
                  <dgm:constr type="r" for="ch" forName="parTx1" refType="w" fact="0.8254"/>
                  <dgm:constr type="t" for="ch" forName="parTx1" refType="h" fact="0.9304"/>
                  <dgm:constr type="w" for="ch" forName="parTx1" refType="w" fact="0.2544"/>
                  <dgm:constr type="h" for="ch" forName="parTx1" refType="h" fact="0.0962"/>
                  <dgm:constr type="ctrX" for="ch" forName="picture1" refType="w" fact="0.8369"/>
                  <dgm:constr type="ctrY" for="ch" forName="picture1" refType="h" fact="0.9169"/>
                  <dgm:constr type="w" for="ch" forName="picture1" refType="w" fact="0.118"/>
                  <dgm:constr type="h" for="ch" forName="picture1" refType="h" fact="0.1663"/>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6018"/>
                  <dgm:constr type="t" for="ch" forName="parTx2" refType="h" fact="0.8167"/>
                  <dgm:constr type="w" for="ch" forName="parTx2" refType="w" fact="0.2544"/>
                  <dgm:constr type="h" for="ch" forName="parTx2" refType="h" fact="0.0962"/>
                  <dgm:constr type="ctrX" for="ch" forName="picture2" refType="w" fact="0.6134"/>
                  <dgm:constr type="ctrY" for="ch" forName="picture2" refType="h" fact="0.8032"/>
                  <dgm:constr type="w" for="ch" forName="picture2" refType="w" fact="0.118"/>
                  <dgm:constr type="h" for="ch" forName="picture2" refType="h" fact="0.1663"/>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806"/>
                  <dgm:constr type="t" for="ch" forName="parTx3" refType="h" fact="0.6524"/>
                  <dgm:constr type="w" for="ch" forName="parTx3" refType="w" fact="0.2544"/>
                  <dgm:constr type="h" for="ch" forName="parTx3" refType="h" fact="0.0962"/>
                  <dgm:constr type="ctrX" for="ch" forName="picture3" refType="w" fact="0.4922"/>
                  <dgm:constr type="ctrY" for="ch" forName="picture3" refType="h" fact="0.6389"/>
                  <dgm:constr type="w" for="ch" forName="picture3" refType="w" fact="0.118"/>
                  <dgm:constr type="h" for="ch" forName="picture3" refType="h" fact="0.1663"/>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4173"/>
                  <dgm:constr type="t" for="ch" forName="parTx4" refType="h" fact="0.4412"/>
                  <dgm:constr type="w" for="ch" forName="parTx4" refType="w" fact="0.2544"/>
                  <dgm:constr type="h" for="ch" forName="parTx4" refType="h" fact="0.0962"/>
                  <dgm:constr type="ctrX" for="ch" forName="picture4" refType="w" fact="0.4288"/>
                  <dgm:constr type="ctrY" for="ch" forName="picture4" refType="h" fact="0.4277"/>
                  <dgm:constr type="w" for="ch" forName="picture4" refType="w" fact="0.118"/>
                  <dgm:constr type="h" for="ch" forName="picture4" refType="h" fact="0.1663"/>
                  <dgm:constr type="r" for="ch" forName="desTx4" refType="l" refFor="ch" refForName="parTx4"/>
                  <dgm:constr type="l" for="ch" forName="desTx4"/>
                  <dgm:constr type="t" for="ch" forName="desTx4" refType="t" refFor="ch" refForName="parTx4"/>
                  <dgm:constr type="h" for="ch" forName="desTx4" refType="h" refFor="ch" refForName="parTx4"/>
                  <dgm:constr type="r" for="ch" forName="parTx5" refType="w" fact="0.382"/>
                  <dgm:constr type="t" for="ch" forName="parTx5" refType="h" fact="0.2262"/>
                  <dgm:constr type="w" for="ch" forName="parTx5" refType="w" fact="0.2544"/>
                  <dgm:constr type="h" for="ch" forName="parTx5" refType="h" fact="0.0962"/>
                  <dgm:constr type="ctrX" for="ch" forName="picture5" refType="w" fact="0.3936"/>
                  <dgm:constr type="ctrY" for="ch" forName="picture5" refType="h" fact="0.2127"/>
                  <dgm:constr type="w" for="ch" forName="picture5" refType="w" fact="0.118"/>
                  <dgm:constr type="h" for="ch" forName="picture5" refType="h" fact="0.1663"/>
                  <dgm:constr type="r" for="ch" forName="desTx5" refType="l" refFor="ch" refForName="parTx5"/>
                  <dgm:constr type="l" for="ch" forName="desTx5"/>
                  <dgm:constr type="t" for="ch" forName="desTx5" refType="t" refFor="ch" refForName="parTx5"/>
                  <dgm:constr type="h" for="ch" forName="desTx5" refType="h" refFor="ch" refForName="parTx5"/>
                </dgm:constrLst>
              </dgm:if>
              <dgm:else name="Name51">
                <dgm:alg type="composite">
                  <dgm:param type="ar" val="1.164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userD" refType="w" fact="0.0143"/>
                  <dgm:constr type="ctrX" for="ch" forName="dot1" refType="w" fact="0.6049"/>
                  <dgm:constr type="ctrY" for="ch" forName="dot1" refType="h" fact="0.8674"/>
                  <dgm:constr type="w" for="ch" forName="dot1" refType="userD"/>
                  <dgm:constr type="h" for="ch" forName="dot1" refType="userD"/>
                  <dgm:constr type="ctrX" for="ch" forName="dot2" refType="w" fact="0.6366"/>
                  <dgm:constr type="ctrY" for="ch" forName="dot2" refType="h" fact="0.8824"/>
                  <dgm:constr type="w" for="ch" forName="dot2" refType="userD"/>
                  <dgm:constr type="h" for="ch" forName="dot2" refType="userD"/>
                  <dgm:constr type="ctrX" for="ch" forName="dot3" refType="w" fact="0.669"/>
                  <dgm:constr type="ctrY" for="ch" forName="dot3" refType="h" fact="0.8948"/>
                  <dgm:constr type="w" for="ch" forName="dot3" refType="userD"/>
                  <dgm:constr type="h" for="ch" forName="dot3" refType="userD"/>
                  <dgm:constr type="ctrX" for="ch" forName="dot4" refType="w" fact="0.7019"/>
                  <dgm:constr type="ctrY" for="ch" forName="dot4" refType="h" fact="0.9044"/>
                  <dgm:constr type="w" for="ch" forName="dot4" refType="userD"/>
                  <dgm:constr type="h" for="ch" forName="dot4" refType="userD"/>
                  <dgm:constr type="ctrX" for="ch" forName="dot5" refType="w" fact="0.4319"/>
                  <dgm:constr type="ctrY" for="ch" forName="dot5" refType="h" fact="0.7222"/>
                  <dgm:constr type="w" for="ch" forName="dot5" refType="userD"/>
                  <dgm:constr type="h" for="ch" forName="dot5" refType="userD"/>
                  <dgm:constr type="ctrX" for="ch" forName="dot6" refType="w" fact="0.457"/>
                  <dgm:constr type="ctrY" for="ch" forName="dot6" refType="h" fact="0.7518"/>
                  <dgm:constr type="w" for="ch" forName="dot6" refType="userD"/>
                  <dgm:constr type="h" for="ch" forName="dot6" refType="userD"/>
                  <dgm:constr type="ctrX" for="ch" forName="dot7" refType="w" fact="0.328"/>
                  <dgm:constr type="ctrY" for="ch" forName="dot7" refType="h" fact="0.5422"/>
                  <dgm:constr type="w" for="ch" forName="dot7" refType="userD"/>
                  <dgm:constr type="h" for="ch" forName="dot7" refType="userD"/>
                  <dgm:constr type="ctrX" for="ch" forName="dot8" refType="w" fact="0.2722"/>
                  <dgm:constr type="ctrY" for="ch" forName="dot8" refType="h" fact="0.3229"/>
                  <dgm:constr type="w" for="ch" forName="dot8" refType="userD"/>
                  <dgm:constr type="h" for="ch" forName="dot8" refType="userD"/>
                  <dgm:constr type="ctrX" for="ch" forName="dotArrow1" refType="w" fact="0.3001"/>
                  <dgm:constr type="ctrY" for="ch" forName="dotArrow1" refType="h" fact="0.0635"/>
                  <dgm:constr type="w" for="ch" forName="dotArrow1" refType="userD"/>
                  <dgm:constr type="h" for="ch" forName="dotArrow1" refType="userD"/>
                  <dgm:constr type="ctrX" for="ch" forName="dotArrow2" refType="w" fact="0.2793"/>
                  <dgm:constr type="ctrY" for="ch" forName="dotArrow2" refType="h" fact="0.0448"/>
                  <dgm:constr type="w" for="ch" forName="dotArrow2" refType="userD"/>
                  <dgm:constr type="h" for="ch" forName="dotArrow2" refType="userD"/>
                  <dgm:constr type="ctrX" for="ch" forName="dotArrow3" refType="w" fact="0.2585"/>
                  <dgm:constr type="ctrY" for="ch" forName="dotArrow3" refType="h" fact="0.026"/>
                  <dgm:constr type="w" for="ch" forName="dotArrow3" refType="userD"/>
                  <dgm:constr type="h" for="ch" forName="dotArrow3" refType="userD"/>
                  <dgm:constr type="ctrX" for="ch" forName="dotArrow4" refType="w" fact="0.2376"/>
                  <dgm:constr type="ctrY" for="ch" forName="dotArrow4" refType="h" fact="0.0448"/>
                  <dgm:constr type="w" for="ch" forName="dotArrow4" refType="userD"/>
                  <dgm:constr type="h" for="ch" forName="dotArrow4" refType="userD"/>
                  <dgm:constr type="ctrX" for="ch" forName="dotArrow5" refType="w" fact="0.2168"/>
                  <dgm:constr type="ctrY" for="ch" forName="dotArrow5" refType="h" fact="0.0635"/>
                  <dgm:constr type="w" for="ch" forName="dotArrow5" refType="userD"/>
                  <dgm:constr type="h" for="ch" forName="dotArrow5" refType="userD"/>
                  <dgm:constr type="ctrX" for="ch" forName="dotArrow6" refType="w" fact="0.2585"/>
                  <dgm:constr type="ctrY" for="ch" forName="dotArrow6" refType="h" fact="0.0656"/>
                  <dgm:constr type="w" for="ch" forName="dotArrow6" refType="userD"/>
                  <dgm:constr type="h" for="ch" forName="dotArrow6" refType="userD"/>
                  <dgm:constr type="ctrX" for="ch" forName="dotArrow7" refType="w" fact="0.2585"/>
                  <dgm:constr type="ctrY" for="ch" forName="dotArrow7" refType="h" fact="0.1052"/>
                  <dgm:constr type="w" for="ch" forName="dotArrow7" refType="userD"/>
                  <dgm:constr type="h" for="ch" forName="dotArrow7" refType="userD"/>
                  <dgm:constr type="r" for="ch" forName="parTx1" refType="w" fact="0.7885"/>
                  <dgm:constr type="t" for="ch" forName="parTx1" refType="h" fact="0.928"/>
                  <dgm:constr type="w" for="ch" forName="parTx1" refType="w" fact="0.3081"/>
                  <dgm:constr type="h" for="ch" forName="parTx1" refType="h" fact="0.0962"/>
                  <dgm:constr type="ctrX" for="ch" forName="picture1" refType="w" fact="0.8025"/>
                  <dgm:constr type="ctrY" for="ch" forName="picture1" refType="h" fact="0.9169"/>
                  <dgm:constr type="w" for="ch" forName="picture1" refType="w" fact="0.1429"/>
                  <dgm:constr type="h" for="ch" forName="picture1" refType="h" fact="0.1663"/>
                  <dgm:constr type="r" for="ch" forName="parTx2" refType="w" fact="0.5178"/>
                  <dgm:constr type="t" for="ch" forName="parTx2" refType="h" fact="0.8143"/>
                  <dgm:constr type="w" for="ch" forName="parTx2" refType="w" fact="0.3081"/>
                  <dgm:constr type="h" for="ch" forName="parTx2" refType="h" fact="0.0962"/>
                  <dgm:constr type="ctrX" for="ch" forName="picture2" refType="w" fact="0.5318"/>
                  <dgm:constr type="ctrY" for="ch" forName="picture2" refType="h" fact="0.8032"/>
                  <dgm:constr type="w" for="ch" forName="picture2" refType="w" fact="0.1429"/>
                  <dgm:constr type="h" for="ch" forName="picture2" refType="h" fact="0.1663"/>
                  <dgm:constr type="r" for="ch" forName="parTx3" refType="w" fact="0.371"/>
                  <dgm:constr type="t" for="ch" forName="parTx3" refType="h" fact="0.65"/>
                  <dgm:constr type="w" for="ch" forName="parTx3" refType="w" fact="0.3081"/>
                  <dgm:constr type="h" for="ch" forName="parTx3" refType="h" fact="0.0962"/>
                  <dgm:constr type="ctrX" for="ch" forName="picture3" refType="w" fact="0.385"/>
                  <dgm:constr type="ctrY" for="ch" forName="picture3" refType="h" fact="0.6389"/>
                  <dgm:constr type="w" for="ch" forName="picture3" refType="w" fact="0.1429"/>
                  <dgm:constr type="h" for="ch" forName="picture3" refType="h" fact="0.1663"/>
                  <dgm:constr type="r" for="ch" forName="parTx4" refType="w" fact="0.2943"/>
                  <dgm:constr type="t" for="ch" forName="parTx4" refType="h" fact="0.4388"/>
                  <dgm:constr type="w" for="ch" forName="parTx4" refType="w" fact="0.3081"/>
                  <dgm:constr type="h" for="ch" forName="parTx4" refType="h" fact="0.0962"/>
                  <dgm:constr type="ctrX" for="ch" forName="picture4" refType="w" fact="0.3083"/>
                  <dgm:constr type="ctrY" for="ch" forName="picture4" refType="h" fact="0.4277"/>
                  <dgm:constr type="w" for="ch" forName="picture4" refType="w" fact="0.1429"/>
                  <dgm:constr type="h" for="ch" forName="picture4" refType="h" fact="0.1663"/>
                  <dgm:constr type="r" for="ch" forName="parTx5" refType="w" fact="0.2516"/>
                  <dgm:constr type="t" for="ch" forName="parTx5" refType="h" fact="0.2238"/>
                  <dgm:constr type="w" for="ch" forName="parTx5" refType="w" fact="0.3081"/>
                  <dgm:constr type="h" for="ch" forName="parTx5" refType="h" fact="0.0962"/>
                  <dgm:constr type="ctrX" for="ch" forName="picture5" refType="w" fact="0.2656"/>
                  <dgm:constr type="ctrY" for="ch" forName="picture5" refType="h" fact="0.2127"/>
                  <dgm:constr type="w" for="ch" forName="picture5" refType="w" fact="0.1429"/>
                  <dgm:constr type="h" for="ch" forName="picture5" refType="h" fact="0.1663"/>
                </dgm:constrLst>
              </dgm:else>
            </dgm:choose>
          </dgm:else>
        </dgm:choose>
      </dgm:if>
      <dgm:if name="Name52" axis="ch" ptType="node" func="cnt" op="equ" val="6">
        <dgm:choose name="Name53">
          <dgm:if name="Name54" func="var" arg="dir" op="equ" val="norm">
            <dgm:choose name="Name55">
              <dgm:if name="Name56" axis="des" func="maxDepth" op="gt" val="1">
                <dgm:alg type="composite">
                  <dgm:param type="ar" val="1.3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userD" refType="w" fact="0.0105"/>
                  <dgm:constr type="ctrX" for="ch" forName="dot1" refType="w" fact="0.3608"/>
                  <dgm:constr type="ctrY" for="ch" forName="dot1" refType="h" fact="0.8839"/>
                  <dgm:constr type="w" for="ch" forName="dot1" refType="userD"/>
                  <dgm:constr type="h" for="ch" forName="dot1" refType="userD"/>
                  <dgm:constr type="ctrX" for="ch" forName="dot2" refType="w" fact="0.3384"/>
                  <dgm:constr type="ctrY" for="ch" forName="dot2" refType="h" fact="0.8967"/>
                  <dgm:constr type="w" for="ch" forName="dot2" refType="userD"/>
                  <dgm:constr type="h" for="ch" forName="dot2" refType="userD"/>
                  <dgm:constr type="ctrX" for="ch" forName="dot3" refType="w" fact="0.3155"/>
                  <dgm:constr type="ctrY" for="ch" forName="dot3" refType="h" fact="0.9076"/>
                  <dgm:constr type="w" for="ch" forName="dot3" refType="userD"/>
                  <dgm:constr type="h" for="ch" forName="dot3" refType="userD"/>
                  <dgm:constr type="ctrX" for="ch" forName="dot4" refType="w" fact="0.2923"/>
                  <dgm:constr type="ctrY" for="ch" forName="dot4" refType="h" fact="0.9165"/>
                  <dgm:constr type="w" for="ch" forName="dot4" refType="userD"/>
                  <dgm:constr type="h" for="ch" forName="dot4" refType="userD"/>
                  <dgm:constr type="ctrX" for="ch" forName="dot5" refType="w" fact="0.2688"/>
                  <dgm:constr type="ctrY" for="ch" forName="dot5" refType="h" fact="0.9234"/>
                  <dgm:constr type="w" for="ch" forName="dot5" refType="userD"/>
                  <dgm:constr type="h" for="ch" forName="dot5" refType="userD"/>
                  <dgm:constr type="ctrX" for="ch" forName="dot6" refType="w" fact="0.4883"/>
                  <dgm:constr type="ctrY" for="ch" forName="dot6" refType="h" fact="0.764"/>
                  <dgm:constr type="w" for="ch" forName="dot6" refType="userD"/>
                  <dgm:constr type="h" for="ch" forName="dot6" refType="userD"/>
                  <dgm:constr type="ctrX" for="ch" forName="dot7" refType="w" fact="0.4695"/>
                  <dgm:constr type="ctrY" for="ch" forName="dot7" refType="h" fact="0.7878"/>
                  <dgm:constr type="w" for="ch" forName="dot7" refType="userD"/>
                  <dgm:constr type="h" for="ch" forName="dot7" refType="userD"/>
                  <dgm:constr type="ctrX" for="ch" forName="dot8" refType="w" fact="0.5696"/>
                  <dgm:constr type="ctrY" for="ch" forName="dot8" refType="h" fact="0.6227"/>
                  <dgm:constr type="w" for="ch" forName="dot8" refType="userD"/>
                  <dgm:constr type="h" for="ch" forName="dot8" refType="userD"/>
                  <dgm:constr type="ctrX" for="ch" forName="dot9" refType="w" fact="0.6247"/>
                  <dgm:constr type="ctrY" for="ch" forName="dot9" refType="h" fact="0.4556"/>
                  <dgm:constr type="w" for="ch" forName="dot9" refType="userD"/>
                  <dgm:constr type="h" for="ch" forName="dot9" refType="userD"/>
                  <dgm:constr type="ctrX" for="ch" forName="dot10" refType="w" fact="0.6509"/>
                  <dgm:constr type="ctrY" for="ch" forName="dot10" refType="h" fact="0.2816"/>
                  <dgm:constr type="w" for="ch" forName="dot10" refType="userD"/>
                  <dgm:constr type="h" for="ch" forName="dot10" refType="userD"/>
                  <dgm:constr type="ctrX" for="ch" forName="dotArrow1" refType="w" fact="0.6281"/>
                  <dgm:constr type="ctrY" for="ch" forName="dotArrow1" refType="h" fact="0.0748"/>
                  <dgm:constr type="w" for="ch" forName="dotArrow1" refType="userD"/>
                  <dgm:constr type="h" for="ch" forName="dotArrow1" refType="userD"/>
                  <dgm:constr type="ctrX" for="ch" forName="dotArrow2" refType="w" fact="0.6437"/>
                  <dgm:constr type="ctrY" for="ch" forName="dotArrow2" refType="h" fact="0.0581"/>
                  <dgm:constr type="w" for="ch" forName="dotArrow2" refType="userD"/>
                  <dgm:constr type="h" for="ch" forName="dotArrow2" refType="userD"/>
                  <dgm:constr type="ctrX" for="ch" forName="dotArrow3" refType="w" fact="0.6593"/>
                  <dgm:constr type="ctrY" for="ch" forName="dotArrow3" refType="h" fact="0.0414"/>
                  <dgm:constr type="w" for="ch" forName="dotArrow3" refType="userD"/>
                  <dgm:constr type="h" for="ch" forName="dotArrow3" refType="userD"/>
                  <dgm:constr type="ctrX" for="ch" forName="dotArrow4" refType="w" fact="0.675"/>
                  <dgm:constr type="ctrY" for="ch" forName="dotArrow4" refType="h" fact="0.0581"/>
                  <dgm:constr type="w" for="ch" forName="dotArrow4" refType="userD"/>
                  <dgm:constr type="h" for="ch" forName="dotArrow4" refType="userD"/>
                  <dgm:constr type="ctrX" for="ch" forName="dotArrow5" refType="w" fact="0.6906"/>
                  <dgm:constr type="ctrY" for="ch" forName="dotArrow5" refType="h" fact="0.0748"/>
                  <dgm:constr type="w" for="ch" forName="dotArrow5" refType="userD"/>
                  <dgm:constr type="h" for="ch" forName="dotArrow5" refType="userD"/>
                  <dgm:constr type="ctrX" for="ch" forName="dotArrow6" refType="w" fact="0.6593"/>
                  <dgm:constr type="ctrY" for="ch" forName="dotArrow6" refType="h" fact="0.0766"/>
                  <dgm:constr type="w" for="ch" forName="dotArrow6" refType="userD"/>
                  <dgm:constr type="h" for="ch" forName="dotArrow6" refType="userD"/>
                  <dgm:constr type="ctrX" for="ch" forName="dotArrow7" refType="w" fact="0.6593"/>
                  <dgm:constr type="ctrY" for="ch" forName="dotArrow7" refType="h" fact="0.1118"/>
                  <dgm:constr type="w" for="ch" forName="dotArrow7" refType="userD"/>
                  <dgm:constr type="h" for="ch" forName="dotArrow7" refType="userD"/>
                  <dgm:constr type="l" for="ch" forName="parTx1" refType="w" fact="0.2091"/>
                  <dgm:constr type="t" for="ch" forName="parTx1" refType="h" fact="0.9433"/>
                  <dgm:constr type="w" for="ch" forName="parTx1" refType="w" fact="0.2275"/>
                  <dgm:constr type="h" for="ch" forName="parTx1" refType="h" fact="0.0811"/>
                  <dgm:constr type="ctrX" for="ch" forName="picture1" refType="w" fact="0.1988"/>
                  <dgm:constr type="ctrY" for="ch" forName="picture1" refType="h" fact="0.9322"/>
                  <dgm:constr type="w" for="ch" forName="picture1" refType="w" fact="0.1055"/>
                  <dgm:constr type="h" for="ch" forName="picture1" refType="h" fact="0.1403"/>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4273"/>
                  <dgm:constr type="t" for="ch" forName="parTx2" refType="h" fact="0.8468"/>
                  <dgm:constr type="w" for="ch" forName="parTx2" refType="w" fact="0.2275"/>
                  <dgm:constr type="h" for="ch" forName="parTx2" refType="h" fact="0.0811"/>
                  <dgm:constr type="ctrX" for="ch" forName="picture2" refType="w" fact="0.4169"/>
                  <dgm:constr type="ctrY" for="ch" forName="picture2" refType="h" fact="0.8357"/>
                  <dgm:constr type="w" for="ch" forName="picture2" refType="w" fact="0.1055"/>
                  <dgm:constr type="h" for="ch" forName="picture2" refType="h" fact="0.1403"/>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349"/>
                  <dgm:constr type="t" for="ch" forName="parTx3" refType="h" fact="0.7023"/>
                  <dgm:constr type="w" for="ch" forName="parTx3" refType="w" fact="0.2275"/>
                  <dgm:constr type="h" for="ch" forName="parTx3" refType="h" fact="0.0811"/>
                  <dgm:constr type="ctrX" for="ch" forName="picture3" refType="w" fact="0.5245"/>
                  <dgm:constr type="ctrY" for="ch" forName="picture3" refType="h" fact="0.6912"/>
                  <dgm:constr type="w" for="ch" forName="picture3" refType="w" fact="0.1055"/>
                  <dgm:constr type="h" for="ch" forName="picture3" refType="h" fact="0.1403"/>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5998"/>
                  <dgm:constr type="t" for="ch" forName="parTx4" refType="h" fact="0.5441"/>
                  <dgm:constr type="w" for="ch" forName="parTx4" refType="w" fact="0.2275"/>
                  <dgm:constr type="h" for="ch" forName="parTx4" refType="h" fact="0.0811"/>
                  <dgm:constr type="ctrX" for="ch" forName="picture4" refType="w" fact="0.5894"/>
                  <dgm:constr type="ctrY" for="ch" forName="picture4" refType="h" fact="0.533"/>
                  <dgm:constr type="w" for="ch" forName="picture4" refType="w" fact="0.1055"/>
                  <dgm:constr type="h" for="ch" forName="picture4" refType="h" fact="0.1403"/>
                  <dgm:constr type="l" for="ch" forName="desTx4" refType="r" refFor="ch" refForName="parTx4"/>
                  <dgm:constr type="r" for="ch" forName="desTx4" refType="w"/>
                  <dgm:constr type="t" for="ch" forName="desTx4" refType="t" refFor="ch" refForName="parTx4"/>
                  <dgm:constr type="h" for="ch" forName="desTx4" refType="h" refFor="ch" refForName="parTx4"/>
                  <dgm:constr type="l" for="ch" forName="parTx5" refType="w" fact="0.6416"/>
                  <dgm:constr type="t" for="ch" forName="parTx5" refType="h" fact="0.3737"/>
                  <dgm:constr type="w" for="ch" forName="parTx5" refType="w" fact="0.2275"/>
                  <dgm:constr type="h" for="ch" forName="parTx5" refType="h" fact="0.0811"/>
                  <dgm:constr type="ctrX" for="ch" forName="picture5" refType="w" fact="0.6313"/>
                  <dgm:constr type="ctrY" for="ch" forName="picture5" refType="h" fact="0.3626"/>
                  <dgm:constr type="w" for="ch" forName="picture5" refType="w" fact="0.1055"/>
                  <dgm:constr type="h" for="ch" forName="picture5" refType="h" fact="0.1403"/>
                  <dgm:constr type="l" for="ch" forName="desTx5" refType="r" refFor="ch" refForName="parTx5"/>
                  <dgm:constr type="r" for="ch" forName="desTx5" refType="w"/>
                  <dgm:constr type="t" for="ch" forName="desTx5" refType="t" refFor="ch" refForName="parTx5"/>
                  <dgm:constr type="h" for="ch" forName="desTx5" refType="h" refFor="ch" refForName="parTx5"/>
                  <dgm:constr type="l" for="ch" forName="parTx6" refType="w" fact="0.6644"/>
                  <dgm:constr type="t" for="ch" forName="parTx6" refType="h" fact="0.2061"/>
                  <dgm:constr type="w" for="ch" forName="parTx6" refType="w" fact="0.2275"/>
                  <dgm:constr type="h" for="ch" forName="parTx6" refType="h" fact="0.0811"/>
                  <dgm:constr type="ctrX" for="ch" forName="picture6" refType="w" fact="0.6541"/>
                  <dgm:constr type="ctrY" for="ch" forName="picture6" refType="h" fact="0.195"/>
                  <dgm:constr type="w" for="ch" forName="picture6" refType="w" fact="0.1055"/>
                  <dgm:constr type="h" for="ch" forName="picture6" refType="h" fact="0.1403"/>
                  <dgm:constr type="l" for="ch" forName="desTx6" refType="r" refFor="ch" refForName="parTx6"/>
                  <dgm:constr type="r" for="ch" forName="desTx6" refType="w"/>
                  <dgm:constr type="t" for="ch" forName="desTx6" refType="t" refFor="ch" refForName="parTx6"/>
                  <dgm:constr type="h" for="ch" forName="desTx6" refType="h" refFor="ch" refForName="parTx6"/>
                </dgm:constrLst>
              </dgm:if>
              <dgm:else name="Name57">
                <dgm:alg type="composite">
                  <dgm:param type="ar" val="1.122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userD" refType="w" fact="0.0125"/>
                  <dgm:constr type="ctrX" for="ch" forName="dot1" refType="w" fact="0.4276"/>
                  <dgm:constr type="ctrY" for="ch" forName="dot1" refType="h" fact="0.8839"/>
                  <dgm:constr type="w" for="ch" forName="dot1" refType="userD"/>
                  <dgm:constr type="h" for="ch" forName="dot1" refType="userD"/>
                  <dgm:constr type="ctrX" for="ch" forName="dot2" refType="w" fact="0.401"/>
                  <dgm:constr type="ctrY" for="ch" forName="dot2" refType="h" fact="0.8967"/>
                  <dgm:constr type="w" for="ch" forName="dot2" refType="userD"/>
                  <dgm:constr type="h" for="ch" forName="dot2" refType="userD"/>
                  <dgm:constr type="ctrX" for="ch" forName="dot3" refType="w" fact="0.3739"/>
                  <dgm:constr type="ctrY" for="ch" forName="dot3" refType="h" fact="0.9076"/>
                  <dgm:constr type="w" for="ch" forName="dot3" refType="userD"/>
                  <dgm:constr type="h" for="ch" forName="dot3" refType="userD"/>
                  <dgm:constr type="ctrX" for="ch" forName="dot4" refType="w" fact="0.3464"/>
                  <dgm:constr type="ctrY" for="ch" forName="dot4" refType="h" fact="0.9165"/>
                  <dgm:constr type="w" for="ch" forName="dot4" refType="userD"/>
                  <dgm:constr type="h" for="ch" forName="dot4" refType="userD"/>
                  <dgm:constr type="ctrX" for="ch" forName="dot5" refType="w" fact="0.3186"/>
                  <dgm:constr type="ctrY" for="ch" forName="dot5" refType="h" fact="0.9234"/>
                  <dgm:constr type="w" for="ch" forName="dot5" refType="userD"/>
                  <dgm:constr type="h" for="ch" forName="dot5" refType="userD"/>
                  <dgm:constr type="ctrX" for="ch" forName="dot6" refType="w" fact="0.5786"/>
                  <dgm:constr type="ctrY" for="ch" forName="dot6" refType="h" fact="0.764"/>
                  <dgm:constr type="w" for="ch" forName="dot6" refType="userD"/>
                  <dgm:constr type="h" for="ch" forName="dot6" refType="userD"/>
                  <dgm:constr type="ctrX" for="ch" forName="dot7" refType="w" fact="0.5564"/>
                  <dgm:constr type="ctrY" for="ch" forName="dot7" refType="h" fact="0.7878"/>
                  <dgm:constr type="w" for="ch" forName="dot7" refType="userD"/>
                  <dgm:constr type="h" for="ch" forName="dot7" refType="userD"/>
                  <dgm:constr type="ctrX" for="ch" forName="dot8" refType="w" fact="0.675"/>
                  <dgm:constr type="ctrY" for="ch" forName="dot8" refType="h" fact="0.6227"/>
                  <dgm:constr type="w" for="ch" forName="dot8" refType="userD"/>
                  <dgm:constr type="h" for="ch" forName="dot8" refType="userD"/>
                  <dgm:constr type="ctrX" for="ch" forName="dot9" refType="w" fact="0.7403"/>
                  <dgm:constr type="ctrY" for="ch" forName="dot9" refType="h" fact="0.4556"/>
                  <dgm:constr type="w" for="ch" forName="dot9" refType="userD"/>
                  <dgm:constr type="h" for="ch" forName="dot9" refType="userD"/>
                  <dgm:constr type="ctrX" for="ch" forName="dot10" refType="w" fact="0.7714"/>
                  <dgm:constr type="ctrY" for="ch" forName="dot10" refType="h" fact="0.2816"/>
                  <dgm:constr type="w" for="ch" forName="dot10" refType="userD"/>
                  <dgm:constr type="h" for="ch" forName="dot10" refType="userD"/>
                  <dgm:constr type="ctrX" for="ch" forName="dotArrow1" refType="w" fact="0.7443"/>
                  <dgm:constr type="ctrY" for="ch" forName="dotArrow1" refType="h" fact="0.0748"/>
                  <dgm:constr type="w" for="ch" forName="dotArrow1" refType="userD"/>
                  <dgm:constr type="h" for="ch" forName="dotArrow1" refType="userD"/>
                  <dgm:constr type="ctrX" for="ch" forName="dotArrow2" refType="w" fact="0.7628"/>
                  <dgm:constr type="ctrY" for="ch" forName="dotArrow2" refType="h" fact="0.0581"/>
                  <dgm:constr type="w" for="ch" forName="dotArrow2" refType="userD"/>
                  <dgm:constr type="h" for="ch" forName="dotArrow2" refType="userD"/>
                  <dgm:constr type="ctrX" for="ch" forName="dotArrow3" refType="w" fact="0.7814"/>
                  <dgm:constr type="ctrY" for="ch" forName="dotArrow3" refType="h" fact="0.0414"/>
                  <dgm:constr type="w" for="ch" forName="dotArrow3" refType="userD"/>
                  <dgm:constr type="h" for="ch" forName="dotArrow3" refType="userD"/>
                  <dgm:constr type="ctrX" for="ch" forName="dotArrow4" refType="w" fact="0.7999"/>
                  <dgm:constr type="ctrY" for="ch" forName="dotArrow4" refType="h" fact="0.0581"/>
                  <dgm:constr type="w" for="ch" forName="dotArrow4" refType="userD"/>
                  <dgm:constr type="h" for="ch" forName="dotArrow4" refType="userD"/>
                  <dgm:constr type="ctrX" for="ch" forName="dotArrow5" refType="w" fact="0.8184"/>
                  <dgm:constr type="ctrY" for="ch" forName="dotArrow5" refType="h" fact="0.0748"/>
                  <dgm:constr type="w" for="ch" forName="dotArrow5" refType="userD"/>
                  <dgm:constr type="h" for="ch" forName="dotArrow5" refType="userD"/>
                  <dgm:constr type="ctrX" for="ch" forName="dotArrow6" refType="w" fact="0.7814"/>
                  <dgm:constr type="ctrY" for="ch" forName="dotArrow6" refType="h" fact="0.0766"/>
                  <dgm:constr type="w" for="ch" forName="dotArrow6" refType="userD"/>
                  <dgm:constr type="h" for="ch" forName="dotArrow6" refType="userD"/>
                  <dgm:constr type="ctrX" for="ch" forName="dotArrow7" refType="w" fact="0.7814"/>
                  <dgm:constr type="ctrY" for="ch" forName="dotArrow7" refType="h" fact="0.1118"/>
                  <dgm:constr type="w" for="ch" forName="dotArrow7" refType="userD"/>
                  <dgm:constr type="h" for="ch" forName="dotArrow7" refType="userD"/>
                  <dgm:constr type="l" for="ch" forName="parTx1" refType="w" fact="0.2479"/>
                  <dgm:constr type="t" for="ch" forName="parTx1" refType="h" fact="0.9416"/>
                  <dgm:constr type="w" for="ch" forName="parTx1" refType="w" fact="0.2696"/>
                  <dgm:constr type="h" for="ch" forName="parTx1" refType="h" fact="0.0811"/>
                  <dgm:constr type="ctrX" for="ch" forName="picture1" refType="w" fact="0.2356"/>
                  <dgm:constr type="ctrY" for="ch" forName="picture1" refType="h" fact="0.9322"/>
                  <dgm:constr type="w" for="ch" forName="picture1" refType="w" fact="0.125"/>
                  <dgm:constr type="h" for="ch" forName="picture1" refType="h" fact="0.1403"/>
                  <dgm:constr type="l" for="ch" forName="parTx2" refType="w" fact="0.5064"/>
                  <dgm:constr type="t" for="ch" forName="parTx2" refType="h" fact="0.8451"/>
                  <dgm:constr type="w" for="ch" forName="parTx2" refType="w" fact="0.2696"/>
                  <dgm:constr type="h" for="ch" forName="parTx2" refType="h" fact="0.0811"/>
                  <dgm:constr type="ctrX" for="ch" forName="picture2" refType="w" fact="0.4941"/>
                  <dgm:constr type="ctrY" for="ch" forName="picture2" refType="h" fact="0.8357"/>
                  <dgm:constr type="w" for="ch" forName="picture2" refType="w" fact="0.125"/>
                  <dgm:constr type="h" for="ch" forName="picture2" refType="h" fact="0.1403"/>
                  <dgm:constr type="l" for="ch" forName="parTx3" refType="w" fact="0.6339"/>
                  <dgm:constr type="t" for="ch" forName="parTx3" refType="h" fact="0.7006"/>
                  <dgm:constr type="w" for="ch" forName="parTx3" refType="w" fact="0.2696"/>
                  <dgm:constr type="h" for="ch" forName="parTx3" refType="h" fact="0.0811"/>
                  <dgm:constr type="ctrX" for="ch" forName="picture3" refType="w" fact="0.6216"/>
                  <dgm:constr type="ctrY" for="ch" forName="picture3" refType="h" fact="0.6912"/>
                  <dgm:constr type="w" for="ch" forName="picture3" refType="w" fact="0.125"/>
                  <dgm:constr type="h" for="ch" forName="picture3" refType="h" fact="0.1403"/>
                  <dgm:constr type="l" for="ch" forName="parTx4" refType="w" fact="0.7108"/>
                  <dgm:constr type="t" for="ch" forName="parTx4" refType="h" fact="0.5424"/>
                  <dgm:constr type="w" for="ch" forName="parTx4" refType="w" fact="0.2696"/>
                  <dgm:constr type="h" for="ch" forName="parTx4" refType="h" fact="0.0811"/>
                  <dgm:constr type="ctrX" for="ch" forName="picture4" refType="w" fact="0.6985"/>
                  <dgm:constr type="ctrY" for="ch" forName="picture4" refType="h" fact="0.533"/>
                  <dgm:constr type="w" for="ch" forName="picture4" refType="w" fact="0.125"/>
                  <dgm:constr type="h" for="ch" forName="picture4" refType="h" fact="0.1403"/>
                  <dgm:constr type="l" for="ch" forName="parTx5" refType="w" fact="0.7604"/>
                  <dgm:constr type="t" for="ch" forName="parTx5" refType="h" fact="0.372"/>
                  <dgm:constr type="w" for="ch" forName="parTx5" refType="w" fact="0.2696"/>
                  <dgm:constr type="h" for="ch" forName="parTx5" refType="h" fact="0.0811"/>
                  <dgm:constr type="ctrX" for="ch" forName="picture5" refType="w" fact="0.7481"/>
                  <dgm:constr type="ctrY" for="ch" forName="picture5" refType="h" fact="0.3626"/>
                  <dgm:constr type="w" for="ch" forName="picture5" refType="w" fact="0.125"/>
                  <dgm:constr type="h" for="ch" forName="picture5" refType="h" fact="0.1403"/>
                  <dgm:constr type="l" for="ch" forName="parTx6" refType="w" fact="0.7874"/>
                  <dgm:constr type="t" for="ch" forName="parTx6" refType="h" fact="0.2044"/>
                  <dgm:constr type="w" for="ch" forName="parTx6" refType="w" fact="0.2696"/>
                  <dgm:constr type="h" for="ch" forName="parTx6" refType="h" fact="0.0811"/>
                  <dgm:constr type="ctrX" for="ch" forName="picture6" refType="w" fact="0.7751"/>
                  <dgm:constr type="ctrY" for="ch" forName="picture6" refType="h" fact="0.195"/>
                  <dgm:constr type="w" for="ch" forName="picture6" refType="w" fact="0.125"/>
                  <dgm:constr type="h" for="ch" forName="picture6" refType="h" fact="0.1403"/>
                </dgm:constrLst>
              </dgm:else>
            </dgm:choose>
          </dgm:if>
          <dgm:else name="Name58">
            <dgm:choose name="Name59">
              <dgm:if name="Name60" axis="des" func="maxDepth" op="gt" val="1">
                <dgm:alg type="composite">
                  <dgm:param type="ar" val="1.3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userD" refType="w" fact="0.0105"/>
                  <dgm:constr type="ctrX" for="ch" forName="dot1" refType="w" fact="0.6392"/>
                  <dgm:constr type="ctrY" for="ch" forName="dot1" refType="h" fact="0.8839"/>
                  <dgm:constr type="w" for="ch" forName="dot1" refType="userD"/>
                  <dgm:constr type="h" for="ch" forName="dot1" refType="userD"/>
                  <dgm:constr type="ctrX" for="ch" forName="dot2" refType="w" fact="0.6616"/>
                  <dgm:constr type="ctrY" for="ch" forName="dot2" refType="h" fact="0.8967"/>
                  <dgm:constr type="w" for="ch" forName="dot2" refType="userD"/>
                  <dgm:constr type="h" for="ch" forName="dot2" refType="userD"/>
                  <dgm:constr type="ctrX" for="ch" forName="dot3" refType="w" fact="0.6845"/>
                  <dgm:constr type="ctrY" for="ch" forName="dot3" refType="h" fact="0.9076"/>
                  <dgm:constr type="w" for="ch" forName="dot3" refType="userD"/>
                  <dgm:constr type="h" for="ch" forName="dot3" refType="userD"/>
                  <dgm:constr type="ctrX" for="ch" forName="dot4" refType="w" fact="0.7077"/>
                  <dgm:constr type="ctrY" for="ch" forName="dot4" refType="h" fact="0.9165"/>
                  <dgm:constr type="w" for="ch" forName="dot4" refType="userD"/>
                  <dgm:constr type="h" for="ch" forName="dot4" refType="userD"/>
                  <dgm:constr type="ctrX" for="ch" forName="dot5" refType="w" fact="0.7312"/>
                  <dgm:constr type="ctrY" for="ch" forName="dot5" refType="h" fact="0.9234"/>
                  <dgm:constr type="w" for="ch" forName="dot5" refType="userD"/>
                  <dgm:constr type="h" for="ch" forName="dot5" refType="userD"/>
                  <dgm:constr type="ctrX" for="ch" forName="dot6" refType="w" fact="0.5117"/>
                  <dgm:constr type="ctrY" for="ch" forName="dot6" refType="h" fact="0.764"/>
                  <dgm:constr type="w" for="ch" forName="dot6" refType="userD"/>
                  <dgm:constr type="h" for="ch" forName="dot6" refType="userD"/>
                  <dgm:constr type="ctrX" for="ch" forName="dot7" refType="w" fact="0.5305"/>
                  <dgm:constr type="ctrY" for="ch" forName="dot7" refType="h" fact="0.7878"/>
                  <dgm:constr type="w" for="ch" forName="dot7" refType="userD"/>
                  <dgm:constr type="h" for="ch" forName="dot7" refType="userD"/>
                  <dgm:constr type="ctrX" for="ch" forName="dot8" refType="w" fact="0.4304"/>
                  <dgm:constr type="ctrY" for="ch" forName="dot8" refType="h" fact="0.6227"/>
                  <dgm:constr type="w" for="ch" forName="dot8" refType="userD"/>
                  <dgm:constr type="h" for="ch" forName="dot8" refType="userD"/>
                  <dgm:constr type="ctrX" for="ch" forName="dot9" refType="w" fact="0.3753"/>
                  <dgm:constr type="ctrY" for="ch" forName="dot9" refType="h" fact="0.4556"/>
                  <dgm:constr type="w" for="ch" forName="dot9" refType="userD"/>
                  <dgm:constr type="h" for="ch" forName="dot9" refType="userD"/>
                  <dgm:constr type="ctrX" for="ch" forName="dot10" refType="w" fact="0.3491"/>
                  <dgm:constr type="ctrY" for="ch" forName="dot10" refType="h" fact="0.2816"/>
                  <dgm:constr type="w" for="ch" forName="dot10" refType="userD"/>
                  <dgm:constr type="h" for="ch" forName="dot10" refType="userD"/>
                  <dgm:constr type="ctrX" for="ch" forName="dotArrow1" refType="w" fact="0.3719"/>
                  <dgm:constr type="ctrY" for="ch" forName="dotArrow1" refType="h" fact="0.0748"/>
                  <dgm:constr type="w" for="ch" forName="dotArrow1" refType="userD"/>
                  <dgm:constr type="h" for="ch" forName="dotArrow1" refType="userD"/>
                  <dgm:constr type="ctrX" for="ch" forName="dotArrow2" refType="w" fact="0.3563"/>
                  <dgm:constr type="ctrY" for="ch" forName="dotArrow2" refType="h" fact="0.0581"/>
                  <dgm:constr type="w" for="ch" forName="dotArrow2" refType="userD"/>
                  <dgm:constr type="h" for="ch" forName="dotArrow2" refType="userD"/>
                  <dgm:constr type="ctrX" for="ch" forName="dotArrow3" refType="w" fact="0.3407"/>
                  <dgm:constr type="ctrY" for="ch" forName="dotArrow3" refType="h" fact="0.0414"/>
                  <dgm:constr type="w" for="ch" forName="dotArrow3" refType="userD"/>
                  <dgm:constr type="h" for="ch" forName="dotArrow3" refType="userD"/>
                  <dgm:constr type="ctrX" for="ch" forName="dotArrow4" refType="w" fact="0.325"/>
                  <dgm:constr type="ctrY" for="ch" forName="dotArrow4" refType="h" fact="0.0581"/>
                  <dgm:constr type="w" for="ch" forName="dotArrow4" refType="userD"/>
                  <dgm:constr type="h" for="ch" forName="dotArrow4" refType="userD"/>
                  <dgm:constr type="ctrX" for="ch" forName="dotArrow5" refType="w" fact="0.3094"/>
                  <dgm:constr type="ctrY" for="ch" forName="dotArrow5" refType="h" fact="0.0748"/>
                  <dgm:constr type="w" for="ch" forName="dotArrow5" refType="userD"/>
                  <dgm:constr type="h" for="ch" forName="dotArrow5" refType="userD"/>
                  <dgm:constr type="ctrX" for="ch" forName="dotArrow6" refType="w" fact="0.3407"/>
                  <dgm:constr type="ctrY" for="ch" forName="dotArrow6" refType="h" fact="0.0766"/>
                  <dgm:constr type="w" for="ch" forName="dotArrow6" refType="userD"/>
                  <dgm:constr type="h" for="ch" forName="dotArrow6" refType="userD"/>
                  <dgm:constr type="ctrX" for="ch" forName="dotArrow7" refType="w" fact="0.3407"/>
                  <dgm:constr type="ctrY" for="ch" forName="dotArrow7" refType="h" fact="0.1118"/>
                  <dgm:constr type="w" for="ch" forName="dotArrow7" refType="userD"/>
                  <dgm:constr type="h" for="ch" forName="dotArrow7" refType="userD"/>
                  <dgm:constr type="r" for="ch" forName="parTx1" refType="w" fact="0.7909"/>
                  <dgm:constr type="t" for="ch" forName="parTx1" refType="h" fact="0.9433"/>
                  <dgm:constr type="w" for="ch" forName="parTx1" refType="w" fact="0.2275"/>
                  <dgm:constr type="h" for="ch" forName="parTx1" refType="h" fact="0.0811"/>
                  <dgm:constr type="ctrX" for="ch" forName="picture1" refType="w" fact="0.8012"/>
                  <dgm:constr type="ctrY" for="ch" forName="picture1" refType="h" fact="0.9322"/>
                  <dgm:constr type="w" for="ch" forName="picture1" refType="w" fact="0.1055"/>
                  <dgm:constr type="h" for="ch" forName="picture1" refType="h" fact="0.1403"/>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5727"/>
                  <dgm:constr type="t" for="ch" forName="parTx2" refType="h" fact="0.8468"/>
                  <dgm:constr type="w" for="ch" forName="parTx2" refType="w" fact="0.2275"/>
                  <dgm:constr type="h" for="ch" forName="parTx2" refType="h" fact="0.0811"/>
                  <dgm:constr type="ctrX" for="ch" forName="picture2" refType="w" fact="0.5831"/>
                  <dgm:constr type="ctrY" for="ch" forName="picture2" refType="h" fact="0.8357"/>
                  <dgm:constr type="w" for="ch" forName="picture2" refType="w" fact="0.1055"/>
                  <dgm:constr type="h" for="ch" forName="picture2" refType="h" fact="0.1403"/>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651"/>
                  <dgm:constr type="t" for="ch" forName="parTx3" refType="h" fact="0.7023"/>
                  <dgm:constr type="w" for="ch" forName="parTx3" refType="w" fact="0.2275"/>
                  <dgm:constr type="h" for="ch" forName="parTx3" refType="h" fact="0.0811"/>
                  <dgm:constr type="ctrX" for="ch" forName="picture3" refType="w" fact="0.4755"/>
                  <dgm:constr type="ctrY" for="ch" forName="picture3" refType="h" fact="0.6912"/>
                  <dgm:constr type="w" for="ch" forName="picture3" refType="w" fact="0.1055"/>
                  <dgm:constr type="h" for="ch" forName="picture3" refType="h" fact="0.1403"/>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4002"/>
                  <dgm:constr type="t" for="ch" forName="parTx4" refType="h" fact="0.5441"/>
                  <dgm:constr type="w" for="ch" forName="parTx4" refType="w" fact="0.2275"/>
                  <dgm:constr type="h" for="ch" forName="parTx4" refType="h" fact="0.0811"/>
                  <dgm:constr type="ctrX" for="ch" forName="picture4" refType="w" fact="0.4106"/>
                  <dgm:constr type="ctrY" for="ch" forName="picture4" refType="h" fact="0.533"/>
                  <dgm:constr type="w" for="ch" forName="picture4" refType="w" fact="0.1055"/>
                  <dgm:constr type="h" for="ch" forName="picture4" refType="h" fact="0.1403"/>
                  <dgm:constr type="r" for="ch" forName="desTx4" refType="l" refFor="ch" refForName="parTx4"/>
                  <dgm:constr type="l" for="ch" forName="desTx4"/>
                  <dgm:constr type="t" for="ch" forName="desTx4" refType="t" refFor="ch" refForName="parTx4"/>
                  <dgm:constr type="h" for="ch" forName="desTx4" refType="h" refFor="ch" refForName="parTx4"/>
                  <dgm:constr type="r" for="ch" forName="parTx5" refType="w" fact="0.3584"/>
                  <dgm:constr type="t" for="ch" forName="parTx5" refType="h" fact="0.3737"/>
                  <dgm:constr type="w" for="ch" forName="parTx5" refType="w" fact="0.2275"/>
                  <dgm:constr type="h" for="ch" forName="parTx5" refType="h" fact="0.0811"/>
                  <dgm:constr type="ctrX" for="ch" forName="picture5" refType="w" fact="0.3687"/>
                  <dgm:constr type="ctrY" for="ch" forName="picture5" refType="h" fact="0.3626"/>
                  <dgm:constr type="w" for="ch" forName="picture5" refType="w" fact="0.1055"/>
                  <dgm:constr type="h" for="ch" forName="picture5" refType="h" fact="0.1403"/>
                  <dgm:constr type="r" for="ch" forName="desTx5" refType="l" refFor="ch" refForName="parTx5"/>
                  <dgm:constr type="l" for="ch" forName="desTx5"/>
                  <dgm:constr type="t" for="ch" forName="desTx5" refType="t" refFor="ch" refForName="parTx5"/>
                  <dgm:constr type="h" for="ch" forName="desTx5" refType="h" refFor="ch" refForName="parTx5"/>
                  <dgm:constr type="r" for="ch" forName="parTx6" refType="w" fact="0.3356"/>
                  <dgm:constr type="t" for="ch" forName="parTx6" refType="h" fact="0.2061"/>
                  <dgm:constr type="w" for="ch" forName="parTx6" refType="w" fact="0.2275"/>
                  <dgm:constr type="h" for="ch" forName="parTx6" refType="h" fact="0.0811"/>
                  <dgm:constr type="ctrX" for="ch" forName="picture6" refType="w" fact="0.3459"/>
                  <dgm:constr type="ctrY" for="ch" forName="picture6" refType="h" fact="0.195"/>
                  <dgm:constr type="w" for="ch" forName="picture6" refType="w" fact="0.1055"/>
                  <dgm:constr type="h" for="ch" forName="picture6" refType="h" fact="0.1403"/>
                  <dgm:constr type="r" for="ch" forName="desTx6" refType="l" refFor="ch" refForName="parTx6"/>
                  <dgm:constr type="l" for="ch" forName="desTx6"/>
                  <dgm:constr type="t" for="ch" forName="desTx6" refType="t" refFor="ch" refForName="parTx6"/>
                  <dgm:constr type="h" for="ch" forName="desTx6" refType="h" refFor="ch" refForName="parTx6"/>
                </dgm:constrLst>
              </dgm:if>
              <dgm:else name="Name61">
                <dgm:alg type="composite">
                  <dgm:param type="ar" val="1.122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userD" refType="w" fact="0.0125"/>
                  <dgm:constr type="ctrX" for="ch" forName="dot1" refType="w" fact="0.5724"/>
                  <dgm:constr type="ctrY" for="ch" forName="dot1" refType="h" fact="0.8839"/>
                  <dgm:constr type="w" for="ch" forName="dot1" refType="userD"/>
                  <dgm:constr type="h" for="ch" forName="dot1" refType="userD"/>
                  <dgm:constr type="ctrX" for="ch" forName="dot2" refType="w" fact="0.599"/>
                  <dgm:constr type="ctrY" for="ch" forName="dot2" refType="h" fact="0.8967"/>
                  <dgm:constr type="w" for="ch" forName="dot2" refType="userD"/>
                  <dgm:constr type="h" for="ch" forName="dot2" refType="userD"/>
                  <dgm:constr type="ctrX" for="ch" forName="dot3" refType="w" fact="0.6261"/>
                  <dgm:constr type="ctrY" for="ch" forName="dot3" refType="h" fact="0.9076"/>
                  <dgm:constr type="w" for="ch" forName="dot3" refType="userD"/>
                  <dgm:constr type="h" for="ch" forName="dot3" refType="userD"/>
                  <dgm:constr type="ctrX" for="ch" forName="dot4" refType="w" fact="0.6536"/>
                  <dgm:constr type="ctrY" for="ch" forName="dot4" refType="h" fact="0.9165"/>
                  <dgm:constr type="w" for="ch" forName="dot4" refType="userD"/>
                  <dgm:constr type="h" for="ch" forName="dot4" refType="userD"/>
                  <dgm:constr type="ctrX" for="ch" forName="dot5" refType="w" fact="0.6814"/>
                  <dgm:constr type="ctrY" for="ch" forName="dot5" refType="h" fact="0.9234"/>
                  <dgm:constr type="w" for="ch" forName="dot5" refType="userD"/>
                  <dgm:constr type="h" for="ch" forName="dot5" refType="userD"/>
                  <dgm:constr type="ctrX" for="ch" forName="dot6" refType="w" fact="0.4214"/>
                  <dgm:constr type="ctrY" for="ch" forName="dot6" refType="h" fact="0.764"/>
                  <dgm:constr type="w" for="ch" forName="dot6" refType="userD"/>
                  <dgm:constr type="h" for="ch" forName="dot6" refType="userD"/>
                  <dgm:constr type="ctrX" for="ch" forName="dot7" refType="w" fact="0.4436"/>
                  <dgm:constr type="ctrY" for="ch" forName="dot7" refType="h" fact="0.7878"/>
                  <dgm:constr type="w" for="ch" forName="dot7" refType="userD"/>
                  <dgm:constr type="h" for="ch" forName="dot7" refType="userD"/>
                  <dgm:constr type="ctrX" for="ch" forName="dot8" refType="w" fact="0.325"/>
                  <dgm:constr type="ctrY" for="ch" forName="dot8" refType="h" fact="0.6227"/>
                  <dgm:constr type="w" for="ch" forName="dot8" refType="userD"/>
                  <dgm:constr type="h" for="ch" forName="dot8" refType="userD"/>
                  <dgm:constr type="ctrX" for="ch" forName="dot9" refType="w" fact="0.2597"/>
                  <dgm:constr type="ctrY" for="ch" forName="dot9" refType="h" fact="0.4556"/>
                  <dgm:constr type="w" for="ch" forName="dot9" refType="userD"/>
                  <dgm:constr type="h" for="ch" forName="dot9" refType="userD"/>
                  <dgm:constr type="ctrX" for="ch" forName="dot10" refType="w" fact="0.2286"/>
                  <dgm:constr type="ctrY" for="ch" forName="dot10" refType="h" fact="0.2816"/>
                  <dgm:constr type="w" for="ch" forName="dot10" refType="userD"/>
                  <dgm:constr type="h" for="ch" forName="dot10" refType="userD"/>
                  <dgm:constr type="ctrX" for="ch" forName="dotArrow1" refType="w" fact="0.2557"/>
                  <dgm:constr type="ctrY" for="ch" forName="dotArrow1" refType="h" fact="0.0748"/>
                  <dgm:constr type="w" for="ch" forName="dotArrow1" refType="userD"/>
                  <dgm:constr type="h" for="ch" forName="dotArrow1" refType="userD"/>
                  <dgm:constr type="ctrX" for="ch" forName="dotArrow2" refType="w" fact="0.2372"/>
                  <dgm:constr type="ctrY" for="ch" forName="dotArrow2" refType="h" fact="0.0581"/>
                  <dgm:constr type="w" for="ch" forName="dotArrow2" refType="userD"/>
                  <dgm:constr type="h" for="ch" forName="dotArrow2" refType="userD"/>
                  <dgm:constr type="ctrX" for="ch" forName="dotArrow3" refType="w" fact="0.2187"/>
                  <dgm:constr type="ctrY" for="ch" forName="dotArrow3" refType="h" fact="0.0414"/>
                  <dgm:constr type="w" for="ch" forName="dotArrow3" refType="userD"/>
                  <dgm:constr type="h" for="ch" forName="dotArrow3" refType="userD"/>
                  <dgm:constr type="ctrX" for="ch" forName="dotArrow4" refType="w" fact="0.2001"/>
                  <dgm:constr type="ctrY" for="ch" forName="dotArrow4" refType="h" fact="0.0581"/>
                  <dgm:constr type="w" for="ch" forName="dotArrow4" refType="userD"/>
                  <dgm:constr type="h" for="ch" forName="dotArrow4" refType="userD"/>
                  <dgm:constr type="ctrX" for="ch" forName="dotArrow5" refType="w" fact="0.1816"/>
                  <dgm:constr type="ctrY" for="ch" forName="dotArrow5" refType="h" fact="0.0748"/>
                  <dgm:constr type="w" for="ch" forName="dotArrow5" refType="userD"/>
                  <dgm:constr type="h" for="ch" forName="dotArrow5" refType="userD"/>
                  <dgm:constr type="ctrX" for="ch" forName="dotArrow6" refType="w" fact="0.2187"/>
                  <dgm:constr type="ctrY" for="ch" forName="dotArrow6" refType="h" fact="0.0766"/>
                  <dgm:constr type="w" for="ch" forName="dotArrow6" refType="userD"/>
                  <dgm:constr type="h" for="ch" forName="dotArrow6" refType="userD"/>
                  <dgm:constr type="ctrX" for="ch" forName="dotArrow7" refType="w" fact="0.2187"/>
                  <dgm:constr type="ctrY" for="ch" forName="dotArrow7" refType="h" fact="0.1118"/>
                  <dgm:constr type="w" for="ch" forName="dotArrow7" refType="userD"/>
                  <dgm:constr type="h" for="ch" forName="dotArrow7" refType="userD"/>
                  <dgm:constr type="r" for="ch" forName="parTx1" refType="w" fact="0.7522"/>
                  <dgm:constr type="t" for="ch" forName="parTx1" refType="h" fact="0.9416"/>
                  <dgm:constr type="w" for="ch" forName="parTx1" refType="w" fact="0.2696"/>
                  <dgm:constr type="h" for="ch" forName="parTx1" refType="h" fact="0.0811"/>
                  <dgm:constr type="ctrX" for="ch" forName="picture1" refType="w" fact="0.7644"/>
                  <dgm:constr type="ctrY" for="ch" forName="picture1" refType="h" fact="0.9322"/>
                  <dgm:constr type="w" for="ch" forName="picture1" refType="w" fact="0.125"/>
                  <dgm:constr type="h" for="ch" forName="picture1" refType="h" fact="0.1403"/>
                  <dgm:constr type="r" for="ch" forName="parTx2" refType="w" fact="0.4937"/>
                  <dgm:constr type="t" for="ch" forName="parTx2" refType="h" fact="0.8451"/>
                  <dgm:constr type="w" for="ch" forName="parTx2" refType="w" fact="0.2696"/>
                  <dgm:constr type="h" for="ch" forName="parTx2" refType="h" fact="0.0811"/>
                  <dgm:constr type="ctrX" for="ch" forName="picture2" refType="w" fact="0.5059"/>
                  <dgm:constr type="ctrY" for="ch" forName="picture2" refType="h" fact="0.8357"/>
                  <dgm:constr type="w" for="ch" forName="picture2" refType="w" fact="0.125"/>
                  <dgm:constr type="h" for="ch" forName="picture2" refType="h" fact="0.1403"/>
                  <dgm:constr type="r" for="ch" forName="parTx3" refType="w" fact="0.3662"/>
                  <dgm:constr type="t" for="ch" forName="parTx3" refType="h" fact="0.7006"/>
                  <dgm:constr type="w" for="ch" forName="parTx3" refType="w" fact="0.2696"/>
                  <dgm:constr type="h" for="ch" forName="parTx3" refType="h" fact="0.0811"/>
                  <dgm:constr type="ctrX" for="ch" forName="picture3" refType="w" fact="0.3784"/>
                  <dgm:constr type="ctrY" for="ch" forName="picture3" refType="h" fact="0.6912"/>
                  <dgm:constr type="w" for="ch" forName="picture3" refType="w" fact="0.125"/>
                  <dgm:constr type="h" for="ch" forName="picture3" refType="h" fact="0.1403"/>
                  <dgm:constr type="r" for="ch" forName="parTx4" refType="w" fact="0.2893"/>
                  <dgm:constr type="t" for="ch" forName="parTx4" refType="h" fact="0.5424"/>
                  <dgm:constr type="w" for="ch" forName="parTx4" refType="w" fact="0.2696"/>
                  <dgm:constr type="h" for="ch" forName="parTx4" refType="h" fact="0.0811"/>
                  <dgm:constr type="ctrX" for="ch" forName="picture4" refType="w" fact="0.3015"/>
                  <dgm:constr type="ctrY" for="ch" forName="picture4" refType="h" fact="0.533"/>
                  <dgm:constr type="w" for="ch" forName="picture4" refType="w" fact="0.125"/>
                  <dgm:constr type="h" for="ch" forName="picture4" refType="h" fact="0.1403"/>
                  <dgm:constr type="r" for="ch" forName="parTx5" refType="w" fact="0.2397"/>
                  <dgm:constr type="t" for="ch" forName="parTx5" refType="h" fact="0.372"/>
                  <dgm:constr type="w" for="ch" forName="parTx5" refType="w" fact="0.2696"/>
                  <dgm:constr type="h" for="ch" forName="parTx5" refType="h" fact="0.0811"/>
                  <dgm:constr type="ctrX" for="ch" forName="picture5" refType="w" fact="0.2519"/>
                  <dgm:constr type="ctrY" for="ch" forName="picture5" refType="h" fact="0.3626"/>
                  <dgm:constr type="w" for="ch" forName="picture5" refType="w" fact="0.125"/>
                  <dgm:constr type="h" for="ch" forName="picture5" refType="h" fact="0.1403"/>
                  <dgm:constr type="r" for="ch" forName="parTx6" refType="w" fact="0.2127"/>
                  <dgm:constr type="t" for="ch" forName="parTx6" refType="h" fact="0.2044"/>
                  <dgm:constr type="w" for="ch" forName="parTx6" refType="w" fact="0.2696"/>
                  <dgm:constr type="h" for="ch" forName="parTx6" refType="h" fact="0.0811"/>
                  <dgm:constr type="ctrX" for="ch" forName="picture6" refType="w" fact="0.2249"/>
                  <dgm:constr type="ctrY" for="ch" forName="picture6" refType="h" fact="0.195"/>
                  <dgm:constr type="w" for="ch" forName="picture6" refType="w" fact="0.125"/>
                  <dgm:constr type="h" for="ch" forName="picture6" refType="h" fact="0.1403"/>
                </dgm:constrLst>
              </dgm:else>
            </dgm:choose>
          </dgm:else>
        </dgm:choose>
      </dgm:if>
      <dgm:else name="Name62">
        <dgm:choose name="Name63">
          <dgm:if name="Name64" func="var" arg="dir" op="equ" val="norm">
            <dgm:choose name="Name65">
              <dgm:if name="Name66" axis="des" func="maxDepth" op="gt" val="1">
                <dgm:alg type="composite">
                  <dgm:param type="ar" val="1.2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primFontSz" for="ch" forName="desTx7" refType="primFontSz" refFor="ch" refForName="desTx1" op="equ"/>
                  <dgm:constr type="userD" refType="w" fact="0.0097"/>
                  <dgm:constr type="ctrX" for="ch" forName="dot1" refType="w" fact="0.3909"/>
                  <dgm:constr type="ctrY" for="ch" forName="dot1" refType="h" fact="0.8342"/>
                  <dgm:constr type="w" for="ch" forName="dot1" refType="userD"/>
                  <dgm:constr type="h" for="ch" forName="dot1" refType="userD"/>
                  <dgm:constr type="ctrX" for="ch" forName="dot2" refType="w" fact="0.3721"/>
                  <dgm:constr type="ctrY" for="ch" forName="dot2" refType="h" fact="0.8448"/>
                  <dgm:constr type="w" for="ch" forName="dot2" refType="userD"/>
                  <dgm:constr type="h" for="ch" forName="dot2" refType="userD"/>
                  <dgm:constr type="ctrX" for="ch" forName="dot3" refType="w" fact="0.353"/>
                  <dgm:constr type="ctrY" for="ch" forName="dot3" refType="h" fact="0.8539"/>
                  <dgm:constr type="w" for="ch" forName="dot3" refType="userD"/>
                  <dgm:constr type="h" for="ch" forName="dot3" refType="userD"/>
                  <dgm:constr type="ctrX" for="ch" forName="dot4" refType="w" fact="0.3337"/>
                  <dgm:constr type="ctrY" for="ch" forName="dot4" refType="h" fact="0.8615"/>
                  <dgm:constr type="w" for="ch" forName="dot4" refType="userD"/>
                  <dgm:constr type="h" for="ch" forName="dot4" refType="userD"/>
                  <dgm:constr type="ctrX" for="ch" forName="dot5" refType="w" fact="0.3142"/>
                  <dgm:constr type="ctrY" for="ch" forName="dot5" refType="h" fact="0.8676"/>
                  <dgm:constr type="w" for="ch" forName="dot5" refType="userD"/>
                  <dgm:constr type="h" for="ch" forName="dot5" refType="userD"/>
                  <dgm:constr type="ctrX" for="ch" forName="dot6" refType="w" fact="0.5088"/>
                  <dgm:constr type="ctrY" for="ch" forName="dot6" refType="h" fact="0.7255"/>
                  <dgm:constr type="w" for="ch" forName="dot6" refType="userD"/>
                  <dgm:constr type="h" for="ch" forName="dot6" refType="userD"/>
                  <dgm:constr type="ctrX" for="ch" forName="dot7" refType="w" fact="0.4926"/>
                  <dgm:constr type="ctrY" for="ch" forName="dot7" refType="h" fact="0.7454"/>
                  <dgm:constr type="w" for="ch" forName="dot7" refType="userD"/>
                  <dgm:constr type="h" for="ch" forName="dot7" refType="userD"/>
                  <dgm:constr type="ctrX" for="ch" forName="dot8" refType="w" fact="0.5836"/>
                  <dgm:constr type="ctrY" for="ch" forName="dot8" refType="h" fact="0.6026"/>
                  <dgm:constr type="w" for="ch" forName="dot8" refType="userD"/>
                  <dgm:constr type="h" for="ch" forName="dot8" refType="userD"/>
                  <dgm:constr type="ctrX" for="ch" forName="dot9" refType="w" fact="0.6371"/>
                  <dgm:constr type="ctrY" for="ch" forName="dot9" refType="h" fact="0.4632"/>
                  <dgm:constr type="w" for="ch" forName="dot9" refType="userD"/>
                  <dgm:constr type="h" for="ch" forName="dot9" refType="userD"/>
                  <dgm:constr type="ctrX" for="ch" forName="dot10" refType="w" fact="0.6701"/>
                  <dgm:constr type="ctrY" for="ch" forName="dot10" refType="h" fact="0.3187"/>
                  <dgm:constr type="w" for="ch" forName="dot10" refType="userD"/>
                  <dgm:constr type="h" for="ch" forName="dot10" refType="userD"/>
                  <dgm:constr type="ctrX" for="ch" forName="dot11" refType="w" fact="0.6853"/>
                  <dgm:constr type="ctrY" for="ch" forName="dot11" refType="h" fact="0.1763"/>
                  <dgm:constr type="w" for="ch" forName="dot11" refType="userD"/>
                  <dgm:constr type="h" for="ch" forName="dot11" refType="userD"/>
                  <dgm:constr type="ctrX" for="ch" forName="dotArrow1" refType="w" fact="0.6627"/>
                  <dgm:constr type="ctrY" for="ch" forName="dotArrow1" refType="h" fact="-0.0099"/>
                  <dgm:constr type="w" for="ch" forName="dotArrow1" refType="userD"/>
                  <dgm:constr type="h" for="ch" forName="dotArrow1" refType="userD"/>
                  <dgm:constr type="ctrX" for="ch" forName="dotArrow2" refType="w" fact="0.6773"/>
                  <dgm:constr type="ctrY" for="ch" forName="dotArrow2" refType="h" fact="-0.0239"/>
                  <dgm:constr type="w" for="ch" forName="dotArrow2" refType="userD"/>
                  <dgm:constr type="h" for="ch" forName="dotArrow2" refType="userD"/>
                  <dgm:constr type="ctrX" for="ch" forName="dotArrow3" refType="w" fact="0.6919"/>
                  <dgm:constr type="ctrY" for="ch" forName="dotArrow3" refType="h" fact="-0.0378"/>
                  <dgm:constr type="w" for="ch" forName="dotArrow3" refType="userD"/>
                  <dgm:constr type="h" for="ch" forName="dotArrow3" refType="userD"/>
                  <dgm:constr type="ctrX" for="ch" forName="dotArrow4" refType="w" fact="0.7065"/>
                  <dgm:constr type="ctrY" for="ch" forName="dotArrow4" refType="h" fact="-0.0239"/>
                  <dgm:constr type="w" for="ch" forName="dotArrow4" refType="userD"/>
                  <dgm:constr type="h" for="ch" forName="dotArrow4" refType="userD"/>
                  <dgm:constr type="ctrX" for="ch" forName="dotArrow5" refType="w" fact="0.7212"/>
                  <dgm:constr type="ctrY" for="ch" forName="dotArrow5" refType="h" fact="-0.0099"/>
                  <dgm:constr type="w" for="ch" forName="dotArrow5" refType="userD"/>
                  <dgm:constr type="h" for="ch" forName="dotArrow5" refType="userD"/>
                  <dgm:constr type="ctrX" for="ch" forName="dotArrow6" refType="w" fact="0.6919"/>
                  <dgm:constr type="ctrY" for="ch" forName="dotArrow6" refType="h" fact="-0.0084"/>
                  <dgm:constr type="w" for="ch" forName="dotArrow6" refType="userD"/>
                  <dgm:constr type="h" for="ch" forName="dotArrow6" refType="userD"/>
                  <dgm:constr type="ctrX" for="ch" forName="dotArrow7" refType="w" fact="0.6919"/>
                  <dgm:constr type="ctrY" for="ch" forName="dotArrow7" refType="h" fact="0.0211"/>
                  <dgm:constr type="w" for="ch" forName="dotArrow7" refType="userD"/>
                  <dgm:constr type="h" for="ch" forName="dotArrow7" refType="userD"/>
                  <dgm:constr type="l" for="ch" forName="parTx1" refType="w" fact="0.2556"/>
                  <dgm:constr type="t" for="ch" forName="parTx1" refType="h" fact="0.8856"/>
                  <dgm:constr type="w" for="ch" forName="parTx1" refType="w" fact="0.2101"/>
                  <dgm:constr type="h" for="ch" forName="parTx1" refType="h" fact="0.0704"/>
                  <dgm:constr type="ctrX" for="ch" forName="picture1" refType="w" fact="0.246"/>
                  <dgm:constr type="ctrY" for="ch" forName="picture1" refType="h" fact="0.8769"/>
                  <dgm:constr type="w" for="ch" forName="picture1" refType="w" fact="0.0974"/>
                  <dgm:constr type="h" for="ch" forName="picture1" refType="h" fact="0.1218"/>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4535"/>
                  <dgm:constr type="t" for="ch" forName="parTx2" refType="h" fact="0.7956"/>
                  <dgm:constr type="w" for="ch" forName="parTx2" refType="w" fact="0.2101"/>
                  <dgm:constr type="h" for="ch" forName="parTx2" refType="h" fact="0.0704"/>
                  <dgm:constr type="ctrX" for="ch" forName="picture2" refType="w" fact="0.4439"/>
                  <dgm:constr type="ctrY" for="ch" forName="picture2" refType="h" fact="0.787"/>
                  <dgm:constr type="w" for="ch" forName="picture2" refType="w" fact="0.0974"/>
                  <dgm:constr type="h" for="ch" forName="picture2" refType="h" fact="0.1218"/>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511"/>
                  <dgm:constr type="t" for="ch" forName="parTx3" refType="h" fact="0.673"/>
                  <dgm:constr type="w" for="ch" forName="parTx3" refType="w" fact="0.2101"/>
                  <dgm:constr type="h" for="ch" forName="parTx3" refType="h" fact="0.0704"/>
                  <dgm:constr type="ctrX" for="ch" forName="picture3" refType="w" fact="0.5415"/>
                  <dgm:constr type="ctrY" for="ch" forName="picture3" refType="h" fact="0.6644"/>
                  <dgm:constr type="w" for="ch" forName="picture3" refType="w" fact="0.0974"/>
                  <dgm:constr type="h" for="ch" forName="picture3" refType="h" fact="0.1218"/>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6132"/>
                  <dgm:constr type="t" for="ch" forName="parTx4" refType="h" fact="0.538"/>
                  <dgm:constr type="w" for="ch" forName="parTx4" refType="w" fact="0.2101"/>
                  <dgm:constr type="h" for="ch" forName="parTx4" refType="h" fact="0.0704"/>
                  <dgm:constr type="ctrX" for="ch" forName="picture4" refType="w" fact="0.6037"/>
                  <dgm:constr type="ctrY" for="ch" forName="picture4" refType="h" fact="0.5294"/>
                  <dgm:constr type="w" for="ch" forName="picture4" refType="w" fact="0.0974"/>
                  <dgm:constr type="h" for="ch" forName="picture4" refType="h" fact="0.1218"/>
                  <dgm:constr type="l" for="ch" forName="desTx4" refType="r" refFor="ch" refForName="parTx4"/>
                  <dgm:constr type="r" for="ch" forName="desTx4" refType="w"/>
                  <dgm:constr type="t" for="ch" forName="desTx4" refType="t" refFor="ch" refForName="parTx4"/>
                  <dgm:constr type="h" for="ch" forName="desTx4" refType="h" refFor="ch" refForName="parTx4"/>
                  <dgm:constr type="l" for="ch" forName="parTx5" refType="w" fact="0.6576"/>
                  <dgm:constr type="t" for="ch" forName="parTx5" refType="h" fact="0.3951"/>
                  <dgm:constr type="w" for="ch" forName="parTx5" refType="w" fact="0.2101"/>
                  <dgm:constr type="h" for="ch" forName="parTx5" refType="h" fact="0.0704"/>
                  <dgm:constr type="ctrX" for="ch" forName="picture5" refType="w" fact="0.648"/>
                  <dgm:constr type="ctrY" for="ch" forName="picture5" refType="h" fact="0.3864"/>
                  <dgm:constr type="w" for="ch" forName="picture5" refType="w" fact="0.0974"/>
                  <dgm:constr type="h" for="ch" forName="picture5" refType="h" fact="0.1218"/>
                  <dgm:constr type="l" for="ch" forName="desTx5" refType="r" refFor="ch" refForName="parTx5"/>
                  <dgm:constr type="r" for="ch" forName="desTx5" refType="w"/>
                  <dgm:constr type="t" for="ch" forName="desTx5" refType="t" refFor="ch" refForName="parTx5"/>
                  <dgm:constr type="h" for="ch" forName="desTx5" refType="h" refFor="ch" refForName="parTx5"/>
                  <dgm:constr type="l" for="ch" forName="parTx6" refType="w" fact="0.6828"/>
                  <dgm:constr type="t" for="ch" forName="parTx6" refType="h" fact="0.2531"/>
                  <dgm:constr type="w" for="ch" forName="parTx6" refType="w" fact="0.2101"/>
                  <dgm:constr type="h" for="ch" forName="parTx6" refType="h" fact="0.0704"/>
                  <dgm:constr type="ctrX" for="ch" forName="picture6" refType="w" fact="0.6733"/>
                  <dgm:constr type="ctrY" for="ch" forName="picture6" refType="h" fact="0.2444"/>
                  <dgm:constr type="w" for="ch" forName="picture6" refType="w" fact="0.0974"/>
                  <dgm:constr type="h" for="ch" forName="picture6" refType="h" fact="0.1218"/>
                  <dgm:constr type="l" for="ch" forName="desTx6" refType="r" refFor="ch" refForName="parTx6"/>
                  <dgm:constr type="r" for="ch" forName="desTx6" refType="w"/>
                  <dgm:constr type="t" for="ch" forName="desTx6" refType="t" refFor="ch" refForName="parTx6"/>
                  <dgm:constr type="h" for="ch" forName="desTx6" refType="h" refFor="ch" refForName="parTx6"/>
                  <dgm:constr type="l" for="ch" forName="parTx7" refType="w" fact="0.6966"/>
                  <dgm:constr type="t" for="ch" forName="parTx7" refType="h" fact="0.1162"/>
                  <dgm:constr type="w" for="ch" forName="parTx7" refType="w" fact="0.2101"/>
                  <dgm:constr type="h" for="ch" forName="parTx7" refType="h" fact="0.0704"/>
                  <dgm:constr type="ctrX" for="ch" forName="picture7" refType="w" fact="0.6871"/>
                  <dgm:constr type="ctrY" for="ch" forName="picture7" refType="h" fact="0.1075"/>
                  <dgm:constr type="w" for="ch" forName="picture7" refType="w" fact="0.0974"/>
                  <dgm:constr type="h" for="ch" forName="picture7" refType="h" fact="0.1218"/>
                  <dgm:constr type="l" for="ch" forName="desTx7" refType="r" refFor="ch" refForName="parTx7"/>
                  <dgm:constr type="r" for="ch" forName="desTx7" refType="w"/>
                  <dgm:constr type="t" for="ch" forName="desTx7" refType="t" refFor="ch" refForName="parTx7"/>
                  <dgm:constr type="h" for="ch" forName="desTx7" refType="h" refFor="ch" refForName="parTx7"/>
                </dgm:constrLst>
              </dgm:if>
              <dgm:else name="Name67">
                <dgm:alg type="composite">
                  <dgm:param type="ar" val="1.096"/>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userD" refType="w" fact="0.0111"/>
                  <dgm:constr type="ctrX" for="ch" forName="dot1" refType="w" fact="0.4459"/>
                  <dgm:constr type="ctrY" for="ch" forName="dot1" refType="h" fact="0.8342"/>
                  <dgm:constr type="w" for="ch" forName="dot1" refType="userD"/>
                  <dgm:constr type="h" for="ch" forName="dot1" refType="userD"/>
                  <dgm:constr type="ctrX" for="ch" forName="dot2" refType="w" fact="0.4244"/>
                  <dgm:constr type="ctrY" for="ch" forName="dot2" refType="h" fact="0.8448"/>
                  <dgm:constr type="w" for="ch" forName="dot2" refType="userD"/>
                  <dgm:constr type="h" for="ch" forName="dot2" refType="userD"/>
                  <dgm:constr type="ctrX" for="ch" forName="dot3" refType="w" fact="0.4026"/>
                  <dgm:constr type="ctrY" for="ch" forName="dot3" refType="h" fact="0.8539"/>
                  <dgm:constr type="w" for="ch" forName="dot3" refType="userD"/>
                  <dgm:constr type="h" for="ch" forName="dot3" refType="userD"/>
                  <dgm:constr type="ctrX" for="ch" forName="dot4" refType="w" fact="0.3806"/>
                  <dgm:constr type="ctrY" for="ch" forName="dot4" refType="h" fact="0.8615"/>
                  <dgm:constr type="w" for="ch" forName="dot4" refType="userD"/>
                  <dgm:constr type="h" for="ch" forName="dot4" refType="userD"/>
                  <dgm:constr type="ctrX" for="ch" forName="dot5" refType="w" fact="0.3584"/>
                  <dgm:constr type="ctrY" for="ch" forName="dot5" refType="h" fact="0.8676"/>
                  <dgm:constr type="w" for="ch" forName="dot5" refType="userD"/>
                  <dgm:constr type="h" for="ch" forName="dot5" refType="userD"/>
                  <dgm:constr type="ctrX" for="ch" forName="dot6" refType="w" fact="0.5803"/>
                  <dgm:constr type="ctrY" for="ch" forName="dot6" refType="h" fact="0.7255"/>
                  <dgm:constr type="w" for="ch" forName="dot6" refType="userD"/>
                  <dgm:constr type="h" for="ch" forName="dot6" refType="userD"/>
                  <dgm:constr type="ctrX" for="ch" forName="dot7" refType="w" fact="0.5618"/>
                  <dgm:constr type="ctrY" for="ch" forName="dot7" refType="h" fact="0.7454"/>
                  <dgm:constr type="w" for="ch" forName="dot7" refType="userD"/>
                  <dgm:constr type="h" for="ch" forName="dot7" refType="userD"/>
                  <dgm:constr type="ctrX" for="ch" forName="dot8" refType="w" fact="0.6656"/>
                  <dgm:constr type="ctrY" for="ch" forName="dot8" refType="h" fact="0.6026"/>
                  <dgm:constr type="w" for="ch" forName="dot8" refType="userD"/>
                  <dgm:constr type="h" for="ch" forName="dot8" refType="userD"/>
                  <dgm:constr type="ctrX" for="ch" forName="dot9" refType="w" fact="0.7266"/>
                  <dgm:constr type="ctrY" for="ch" forName="dot9" refType="h" fact="0.4632"/>
                  <dgm:constr type="w" for="ch" forName="dot9" refType="userD"/>
                  <dgm:constr type="h" for="ch" forName="dot9" refType="userD"/>
                  <dgm:constr type="ctrX" for="ch" forName="dot10" refType="w" fact="0.7643"/>
                  <dgm:constr type="ctrY" for="ch" forName="dot10" refType="h" fact="0.3187"/>
                  <dgm:constr type="w" for="ch" forName="dot10" refType="userD"/>
                  <dgm:constr type="h" for="ch" forName="dot10" refType="userD"/>
                  <dgm:constr type="ctrX" for="ch" forName="dot11" refType="w" fact="0.7816"/>
                  <dgm:constr type="ctrY" for="ch" forName="dot11" refType="h" fact="0.1763"/>
                  <dgm:constr type="w" for="ch" forName="dot11" refType="userD"/>
                  <dgm:constr type="h" for="ch" forName="dot11" refType="userD"/>
                  <dgm:constr type="ctrX" for="ch" forName="dotArrow1" refType="w" fact="0.7558"/>
                  <dgm:constr type="ctrY" for="ch" forName="dotArrow1" refType="h" fact="-0.0099"/>
                  <dgm:constr type="w" for="ch" forName="dotArrow1" refType="userD"/>
                  <dgm:constr type="h" for="ch" forName="dotArrow1" refType="userD"/>
                  <dgm:constr type="ctrX" for="ch" forName="dotArrow2" refType="w" fact="0.7725"/>
                  <dgm:constr type="ctrY" for="ch" forName="dotArrow2" refType="h" fact="-0.0239"/>
                  <dgm:constr type="w" for="ch" forName="dotArrow2" refType="userD"/>
                  <dgm:constr type="h" for="ch" forName="dotArrow2" refType="userD"/>
                  <dgm:constr type="ctrX" for="ch" forName="dotArrow3" refType="w" fact="0.7892"/>
                  <dgm:constr type="ctrY" for="ch" forName="dotArrow3" refType="h" fact="-0.0378"/>
                  <dgm:constr type="w" for="ch" forName="dotArrow3" refType="userD"/>
                  <dgm:constr type="h" for="ch" forName="dotArrow3" refType="userD"/>
                  <dgm:constr type="ctrX" for="ch" forName="dotArrow4" refType="w" fact="0.8058"/>
                  <dgm:constr type="ctrY" for="ch" forName="dotArrow4" refType="h" fact="-0.0239"/>
                  <dgm:constr type="w" for="ch" forName="dotArrow4" refType="userD"/>
                  <dgm:constr type="h" for="ch" forName="dotArrow4" refType="userD"/>
                  <dgm:constr type="ctrX" for="ch" forName="dotArrow5" refType="w" fact="0.8225"/>
                  <dgm:constr type="ctrY" for="ch" forName="dotArrow5" refType="h" fact="-0.0099"/>
                  <dgm:constr type="w" for="ch" forName="dotArrow5" refType="userD"/>
                  <dgm:constr type="h" for="ch" forName="dotArrow5" refType="userD"/>
                  <dgm:constr type="ctrX" for="ch" forName="dotArrow6" refType="w" fact="0.7892"/>
                  <dgm:constr type="ctrY" for="ch" forName="dotArrow6" refType="h" fact="-0.0084"/>
                  <dgm:constr type="w" for="ch" forName="dotArrow6" refType="userD"/>
                  <dgm:constr type="h" for="ch" forName="dotArrow6" refType="userD"/>
                  <dgm:constr type="ctrX" for="ch" forName="dotArrow7" refType="w" fact="0.7892"/>
                  <dgm:constr type="ctrY" for="ch" forName="dotArrow7" refType="h" fact="0.0211"/>
                  <dgm:constr type="w" for="ch" forName="dotArrow7" refType="userD"/>
                  <dgm:constr type="h" for="ch" forName="dotArrow7" refType="userD"/>
                  <dgm:constr type="l" for="ch" forName="parTx1" refType="w" fact="0.2915"/>
                  <dgm:constr type="t" for="ch" forName="parTx1" refType="h" fact="0.8845"/>
                  <dgm:constr type="w" for="ch" forName="parTx1" refType="w" fact="0.2396"/>
                  <dgm:constr type="h" for="ch" forName="parTx1" refType="h" fact="0.0704"/>
                  <dgm:constr type="ctrX" for="ch" forName="picture1" refType="w" fact="0.2806"/>
                  <dgm:constr type="ctrY" for="ch" forName="picture1" refType="h" fact="0.8769"/>
                  <dgm:constr type="w" for="ch" forName="picture1" refType="w" fact="0.1111"/>
                  <dgm:constr type="h" for="ch" forName="picture1" refType="h" fact="0.1218"/>
                  <dgm:constr type="l" for="ch" forName="parTx2" refType="w" fact="0.5172"/>
                  <dgm:constr type="t" for="ch" forName="parTx2" refType="h" fact="0.7946"/>
                  <dgm:constr type="w" for="ch" forName="parTx2" refType="w" fact="0.2396"/>
                  <dgm:constr type="h" for="ch" forName="parTx2" refType="h" fact="0.0704"/>
                  <dgm:constr type="ctrX" for="ch" forName="picture2" refType="w" fact="0.5063"/>
                  <dgm:constr type="ctrY" for="ch" forName="picture2" refType="h" fact="0.787"/>
                  <dgm:constr type="w" for="ch" forName="picture2" refType="w" fact="0.1111"/>
                  <dgm:constr type="h" for="ch" forName="picture2" refType="h" fact="0.1218"/>
                  <dgm:constr type="l" for="ch" forName="parTx3" refType="w" fact="0.6285"/>
                  <dgm:constr type="t" for="ch" forName="parTx3" refType="h" fact="0.672"/>
                  <dgm:constr type="w" for="ch" forName="parTx3" refType="w" fact="0.2396"/>
                  <dgm:constr type="h" for="ch" forName="parTx3" refType="h" fact="0.0704"/>
                  <dgm:constr type="ctrX" for="ch" forName="picture3" refType="w" fact="0.6176"/>
                  <dgm:constr type="ctrY" for="ch" forName="picture3" refType="h" fact="0.6644"/>
                  <dgm:constr type="w" for="ch" forName="picture3" refType="w" fact="0.1111"/>
                  <dgm:constr type="h" for="ch" forName="picture3" refType="h" fact="0.1218"/>
                  <dgm:constr type="l" for="ch" forName="parTx4" refType="w" fact="0.6994"/>
                  <dgm:constr type="t" for="ch" forName="parTx4" refType="h" fact="0.5369"/>
                  <dgm:constr type="w" for="ch" forName="parTx4" refType="w" fact="0.2396"/>
                  <dgm:constr type="h" for="ch" forName="parTx4" refType="h" fact="0.0704"/>
                  <dgm:constr type="ctrX" for="ch" forName="picture4" refType="w" fact="0.6885"/>
                  <dgm:constr type="ctrY" for="ch" forName="picture4" refType="h" fact="0.5294"/>
                  <dgm:constr type="w" for="ch" forName="picture4" refType="w" fact="0.1111"/>
                  <dgm:constr type="h" for="ch" forName="picture4" refType="h" fact="0.1218"/>
                  <dgm:constr type="l" for="ch" forName="parTx5" refType="w" fact="0.75"/>
                  <dgm:constr type="t" for="ch" forName="parTx5" refType="h" fact="0.394"/>
                  <dgm:constr type="w" for="ch" forName="parTx5" refType="w" fact="0.2396"/>
                  <dgm:constr type="h" for="ch" forName="parTx5" refType="h" fact="0.0704"/>
                  <dgm:constr type="ctrX" for="ch" forName="picture5" refType="w" fact="0.7391"/>
                  <dgm:constr type="ctrY" for="ch" forName="picture5" refType="h" fact="0.3864"/>
                  <dgm:constr type="w" for="ch" forName="picture5" refType="w" fact="0.1111"/>
                  <dgm:constr type="h" for="ch" forName="picture5" refType="h" fact="0.1218"/>
                  <dgm:constr type="l" for="ch" forName="parTx6" refType="w" fact="0.7788"/>
                  <dgm:constr type="t" for="ch" forName="parTx6" refType="h" fact="0.252"/>
                  <dgm:constr type="w" for="ch" forName="parTx6" refType="w" fact="0.2396"/>
                  <dgm:constr type="h" for="ch" forName="parTx6" refType="h" fact="0.0704"/>
                  <dgm:constr type="ctrX" for="ch" forName="picture6" refType="w" fact="0.7679"/>
                  <dgm:constr type="ctrY" for="ch" forName="picture6" refType="h" fact="0.2444"/>
                  <dgm:constr type="w" for="ch" forName="picture6" refType="w" fact="0.1111"/>
                  <dgm:constr type="h" for="ch" forName="picture6" refType="h" fact="0.1218"/>
                  <dgm:constr type="l" for="ch" forName="parTx7" refType="w" fact="0.7945"/>
                  <dgm:constr type="t" for="ch" forName="parTx7" refType="h" fact="0.1151"/>
                  <dgm:constr type="w" for="ch" forName="parTx7" refType="w" fact="0.2396"/>
                  <dgm:constr type="h" for="ch" forName="parTx7" refType="h" fact="0.0704"/>
                  <dgm:constr type="ctrX" for="ch" forName="picture7" refType="w" fact="0.7836"/>
                  <dgm:constr type="ctrY" for="ch" forName="picture7" refType="h" fact="0.1075"/>
                  <dgm:constr type="w" for="ch" forName="picture7" refType="w" fact="0.1111"/>
                  <dgm:constr type="h" for="ch" forName="picture7" refType="h" fact="0.1218"/>
                </dgm:constrLst>
              </dgm:else>
            </dgm:choose>
          </dgm:if>
          <dgm:else name="Name68">
            <dgm:choose name="Name69">
              <dgm:if name="Name70" axis="des" func="maxDepth" op="gt" val="1">
                <dgm:alg type="composite">
                  <dgm:param type="ar" val="1.2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primFontSz" for="ch" forName="desTx7" refType="primFontSz" refFor="ch" refForName="desTx1" op="equ"/>
                  <dgm:constr type="userD" refType="w" fact="0.0097"/>
                  <dgm:constr type="ctrX" for="ch" forName="dot1" refType="w" fact="0.6091"/>
                  <dgm:constr type="ctrY" for="ch" forName="dot1" refType="h" fact="0.8342"/>
                  <dgm:constr type="w" for="ch" forName="dot1" refType="userD"/>
                  <dgm:constr type="h" for="ch" forName="dot1" refType="userD"/>
                  <dgm:constr type="ctrX" for="ch" forName="dot2" refType="w" fact="0.6279"/>
                  <dgm:constr type="ctrY" for="ch" forName="dot2" refType="h" fact="0.8448"/>
                  <dgm:constr type="w" for="ch" forName="dot2" refType="userD"/>
                  <dgm:constr type="h" for="ch" forName="dot2" refType="userD"/>
                  <dgm:constr type="ctrX" for="ch" forName="dot3" refType="w" fact="0.647"/>
                  <dgm:constr type="ctrY" for="ch" forName="dot3" refType="h" fact="0.8539"/>
                  <dgm:constr type="w" for="ch" forName="dot3" refType="userD"/>
                  <dgm:constr type="h" for="ch" forName="dot3" refType="userD"/>
                  <dgm:constr type="ctrX" for="ch" forName="dot4" refType="w" fact="0.6663"/>
                  <dgm:constr type="ctrY" for="ch" forName="dot4" refType="h" fact="0.8615"/>
                  <dgm:constr type="w" for="ch" forName="dot4" refType="userD"/>
                  <dgm:constr type="h" for="ch" forName="dot4" refType="userD"/>
                  <dgm:constr type="ctrX" for="ch" forName="dot5" refType="w" fact="0.6858"/>
                  <dgm:constr type="ctrY" for="ch" forName="dot5" refType="h" fact="0.8676"/>
                  <dgm:constr type="w" for="ch" forName="dot5" refType="userD"/>
                  <dgm:constr type="h" for="ch" forName="dot5" refType="userD"/>
                  <dgm:constr type="ctrX" for="ch" forName="dot6" refType="w" fact="0.4912"/>
                  <dgm:constr type="ctrY" for="ch" forName="dot6" refType="h" fact="0.7255"/>
                  <dgm:constr type="w" for="ch" forName="dot6" refType="userD"/>
                  <dgm:constr type="h" for="ch" forName="dot6" refType="userD"/>
                  <dgm:constr type="ctrX" for="ch" forName="dot7" refType="w" fact="0.5074"/>
                  <dgm:constr type="ctrY" for="ch" forName="dot7" refType="h" fact="0.7454"/>
                  <dgm:constr type="w" for="ch" forName="dot7" refType="userD"/>
                  <dgm:constr type="h" for="ch" forName="dot7" refType="userD"/>
                  <dgm:constr type="ctrX" for="ch" forName="dot8" refType="w" fact="0.4164"/>
                  <dgm:constr type="ctrY" for="ch" forName="dot8" refType="h" fact="0.6026"/>
                  <dgm:constr type="w" for="ch" forName="dot8" refType="userD"/>
                  <dgm:constr type="h" for="ch" forName="dot8" refType="userD"/>
                  <dgm:constr type="ctrX" for="ch" forName="dot9" refType="w" fact="0.3629"/>
                  <dgm:constr type="ctrY" for="ch" forName="dot9" refType="h" fact="0.4632"/>
                  <dgm:constr type="w" for="ch" forName="dot9" refType="userD"/>
                  <dgm:constr type="h" for="ch" forName="dot9" refType="userD"/>
                  <dgm:constr type="ctrX" for="ch" forName="dot10" refType="w" fact="0.3299"/>
                  <dgm:constr type="ctrY" for="ch" forName="dot10" refType="h" fact="0.3187"/>
                  <dgm:constr type="w" for="ch" forName="dot10" refType="userD"/>
                  <dgm:constr type="h" for="ch" forName="dot10" refType="userD"/>
                  <dgm:constr type="ctrX" for="ch" forName="dot11" refType="w" fact="0.3147"/>
                  <dgm:constr type="ctrY" for="ch" forName="dot11" refType="h" fact="0.1763"/>
                  <dgm:constr type="w" for="ch" forName="dot11" refType="userD"/>
                  <dgm:constr type="h" for="ch" forName="dot11" refType="userD"/>
                  <dgm:constr type="ctrX" for="ch" forName="dotArrow1" refType="w" fact="0.3373"/>
                  <dgm:constr type="ctrY" for="ch" forName="dotArrow1" refType="h" fact="-0.0099"/>
                  <dgm:constr type="w" for="ch" forName="dotArrow1" refType="userD"/>
                  <dgm:constr type="h" for="ch" forName="dotArrow1" refType="userD"/>
                  <dgm:constr type="ctrX" for="ch" forName="dotArrow2" refType="w" fact="0.3227"/>
                  <dgm:constr type="ctrY" for="ch" forName="dotArrow2" refType="h" fact="-0.0239"/>
                  <dgm:constr type="w" for="ch" forName="dotArrow2" refType="userD"/>
                  <dgm:constr type="h" for="ch" forName="dotArrow2" refType="userD"/>
                  <dgm:constr type="ctrX" for="ch" forName="dotArrow3" refType="w" fact="0.3081"/>
                  <dgm:constr type="ctrY" for="ch" forName="dotArrow3" refType="h" fact="-0.0378"/>
                  <dgm:constr type="w" for="ch" forName="dotArrow3" refType="userD"/>
                  <dgm:constr type="h" for="ch" forName="dotArrow3" refType="userD"/>
                  <dgm:constr type="ctrX" for="ch" forName="dotArrow4" refType="w" fact="0.2935"/>
                  <dgm:constr type="ctrY" for="ch" forName="dotArrow4" refType="h" fact="-0.0239"/>
                  <dgm:constr type="w" for="ch" forName="dotArrow4" refType="userD"/>
                  <dgm:constr type="h" for="ch" forName="dotArrow4" refType="userD"/>
                  <dgm:constr type="ctrX" for="ch" forName="dotArrow5" refType="w" fact="0.2788"/>
                  <dgm:constr type="ctrY" for="ch" forName="dotArrow5" refType="h" fact="-0.0099"/>
                  <dgm:constr type="w" for="ch" forName="dotArrow5" refType="userD"/>
                  <dgm:constr type="h" for="ch" forName="dotArrow5" refType="userD"/>
                  <dgm:constr type="ctrX" for="ch" forName="dotArrow6" refType="w" fact="0.3081"/>
                  <dgm:constr type="ctrY" for="ch" forName="dotArrow6" refType="h" fact="-0.0084"/>
                  <dgm:constr type="w" for="ch" forName="dotArrow6" refType="userD"/>
                  <dgm:constr type="h" for="ch" forName="dotArrow6" refType="userD"/>
                  <dgm:constr type="ctrX" for="ch" forName="dotArrow7" refType="w" fact="0.3081"/>
                  <dgm:constr type="ctrY" for="ch" forName="dotArrow7" refType="h" fact="0.0211"/>
                  <dgm:constr type="w" for="ch" forName="dotArrow7" refType="userD"/>
                  <dgm:constr type="h" for="ch" forName="dotArrow7" refType="userD"/>
                  <dgm:constr type="r" for="ch" forName="parTx1" refType="w" fact="0.7444"/>
                  <dgm:constr type="t" for="ch" forName="parTx1" refType="h" fact="0.8856"/>
                  <dgm:constr type="w" for="ch" forName="parTx1" refType="w" fact="0.2101"/>
                  <dgm:constr type="h" for="ch" forName="parTx1" refType="h" fact="0.0704"/>
                  <dgm:constr type="ctrX" for="ch" forName="picture1" refType="w" fact="0.754"/>
                  <dgm:constr type="ctrY" for="ch" forName="picture1" refType="h" fact="0.8769"/>
                  <dgm:constr type="w" for="ch" forName="picture1" refType="w" fact="0.0974"/>
                  <dgm:constr type="h" for="ch" forName="picture1" refType="h" fact="0.1218"/>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5465"/>
                  <dgm:constr type="t" for="ch" forName="parTx2" refType="h" fact="0.7956"/>
                  <dgm:constr type="w" for="ch" forName="parTx2" refType="w" fact="0.2101"/>
                  <dgm:constr type="h" for="ch" forName="parTx2" refType="h" fact="0.0704"/>
                  <dgm:constr type="ctrX" for="ch" forName="picture2" refType="w" fact="0.5561"/>
                  <dgm:constr type="ctrY" for="ch" forName="picture2" refType="h" fact="0.787"/>
                  <dgm:constr type="w" for="ch" forName="picture2" refType="w" fact="0.0974"/>
                  <dgm:constr type="h" for="ch" forName="picture2" refType="h" fact="0.1218"/>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489"/>
                  <dgm:constr type="t" for="ch" forName="parTx3" refType="h" fact="0.673"/>
                  <dgm:constr type="w" for="ch" forName="parTx3" refType="w" fact="0.2101"/>
                  <dgm:constr type="h" for="ch" forName="parTx3" refType="h" fact="0.0704"/>
                  <dgm:constr type="ctrX" for="ch" forName="picture3" refType="w" fact="0.4585"/>
                  <dgm:constr type="ctrY" for="ch" forName="picture3" refType="h" fact="0.6644"/>
                  <dgm:constr type="w" for="ch" forName="picture3" refType="w" fact="0.0974"/>
                  <dgm:constr type="h" for="ch" forName="picture3" refType="h" fact="0.1218"/>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3868"/>
                  <dgm:constr type="t" for="ch" forName="parTx4" refType="h" fact="0.538"/>
                  <dgm:constr type="w" for="ch" forName="parTx4" refType="w" fact="0.2101"/>
                  <dgm:constr type="h" for="ch" forName="parTx4" refType="h" fact="0.0704"/>
                  <dgm:constr type="ctrX" for="ch" forName="picture4" refType="w" fact="0.3963"/>
                  <dgm:constr type="ctrY" for="ch" forName="picture4" refType="h" fact="0.5294"/>
                  <dgm:constr type="w" for="ch" forName="picture4" refType="w" fact="0.0974"/>
                  <dgm:constr type="h" for="ch" forName="picture4" refType="h" fact="0.1218"/>
                  <dgm:constr type="r" for="ch" forName="desTx4" refType="l" refFor="ch" refForName="parTx4"/>
                  <dgm:constr type="l" for="ch" forName="desTx4"/>
                  <dgm:constr type="t" for="ch" forName="desTx4" refType="t" refFor="ch" refForName="parTx4"/>
                  <dgm:constr type="h" for="ch" forName="desTx4" refType="h" refFor="ch" refForName="parTx4"/>
                  <dgm:constr type="r" for="ch" forName="parTx5" refType="w" fact="0.3424"/>
                  <dgm:constr type="t" for="ch" forName="parTx5" refType="h" fact="0.3951"/>
                  <dgm:constr type="w" for="ch" forName="parTx5" refType="w" fact="0.2101"/>
                  <dgm:constr type="h" for="ch" forName="parTx5" refType="h" fact="0.0704"/>
                  <dgm:constr type="ctrX" for="ch" forName="picture5" refType="w" fact="0.352"/>
                  <dgm:constr type="ctrY" for="ch" forName="picture5" refType="h" fact="0.3864"/>
                  <dgm:constr type="w" for="ch" forName="picture5" refType="w" fact="0.0974"/>
                  <dgm:constr type="h" for="ch" forName="picture5" refType="h" fact="0.1218"/>
                  <dgm:constr type="r" for="ch" forName="desTx5" refType="l" refFor="ch" refForName="parTx5"/>
                  <dgm:constr type="l" for="ch" forName="desTx5"/>
                  <dgm:constr type="t" for="ch" forName="desTx5" refType="t" refFor="ch" refForName="parTx5"/>
                  <dgm:constr type="h" for="ch" forName="desTx5" refType="h" refFor="ch" refForName="parTx5"/>
                  <dgm:constr type="r" for="ch" forName="parTx6" refType="w" fact="0.3172"/>
                  <dgm:constr type="t" for="ch" forName="parTx6" refType="h" fact="0.2531"/>
                  <dgm:constr type="w" for="ch" forName="parTx6" refType="w" fact="0.2101"/>
                  <dgm:constr type="h" for="ch" forName="parTx6" refType="h" fact="0.0704"/>
                  <dgm:constr type="ctrX" for="ch" forName="picture6" refType="w" fact="0.3267"/>
                  <dgm:constr type="ctrY" for="ch" forName="picture6" refType="h" fact="0.2444"/>
                  <dgm:constr type="w" for="ch" forName="picture6" refType="w" fact="0.0974"/>
                  <dgm:constr type="h" for="ch" forName="picture6" refType="h" fact="0.1218"/>
                  <dgm:constr type="r" for="ch" forName="desTx6" refType="l" refFor="ch" refForName="parTx6"/>
                  <dgm:constr type="l" for="ch" forName="desTx6"/>
                  <dgm:constr type="t" for="ch" forName="desTx6" refType="t" refFor="ch" refForName="parTx6"/>
                  <dgm:constr type="h" for="ch" forName="desTx6" refType="h" refFor="ch" refForName="parTx6"/>
                  <dgm:constr type="r" for="ch" forName="parTx7" refType="w" fact="0.3034"/>
                  <dgm:constr type="t" for="ch" forName="parTx7" refType="h" fact="0.1162"/>
                  <dgm:constr type="w" for="ch" forName="parTx7" refType="w" fact="0.2101"/>
                  <dgm:constr type="h" for="ch" forName="parTx7" refType="h" fact="0.0704"/>
                  <dgm:constr type="ctrX" for="ch" forName="picture7" refType="w" fact="0.3129"/>
                  <dgm:constr type="ctrY" for="ch" forName="picture7" refType="h" fact="0.1075"/>
                  <dgm:constr type="w" for="ch" forName="picture7" refType="w" fact="0.0974"/>
                  <dgm:constr type="h" for="ch" forName="picture7" refType="h" fact="0.1218"/>
                  <dgm:constr type="r" for="ch" forName="desTx7" refType="l" refFor="ch" refForName="parTx7"/>
                  <dgm:constr type="l" for="ch" forName="desTx7"/>
                  <dgm:constr type="t" for="ch" forName="desTx7" refType="t" refFor="ch" refForName="parTx7"/>
                  <dgm:constr type="h" for="ch" forName="desTx7" refType="h" refFor="ch" refForName="parTx7"/>
                </dgm:constrLst>
              </dgm:if>
              <dgm:else name="Name71">
                <dgm:alg type="composite">
                  <dgm:param type="ar" val="1.096"/>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userD" refType="w" fact="0.0111"/>
                  <dgm:constr type="ctrX" for="ch" forName="dot1" refType="w" fact="0.5541"/>
                  <dgm:constr type="ctrY" for="ch" forName="dot1" refType="h" fact="0.8342"/>
                  <dgm:constr type="w" for="ch" forName="dot1" refType="userD"/>
                  <dgm:constr type="h" for="ch" forName="dot1" refType="userD"/>
                  <dgm:constr type="ctrX" for="ch" forName="dot2" refType="w" fact="0.5756"/>
                  <dgm:constr type="ctrY" for="ch" forName="dot2" refType="h" fact="0.8448"/>
                  <dgm:constr type="w" for="ch" forName="dot2" refType="userD"/>
                  <dgm:constr type="h" for="ch" forName="dot2" refType="userD"/>
                  <dgm:constr type="ctrX" for="ch" forName="dot3" refType="w" fact="0.5974"/>
                  <dgm:constr type="ctrY" for="ch" forName="dot3" refType="h" fact="0.8539"/>
                  <dgm:constr type="w" for="ch" forName="dot3" refType="userD"/>
                  <dgm:constr type="h" for="ch" forName="dot3" refType="userD"/>
                  <dgm:constr type="ctrX" for="ch" forName="dot4" refType="w" fact="0.6194"/>
                  <dgm:constr type="ctrY" for="ch" forName="dot4" refType="h" fact="0.8615"/>
                  <dgm:constr type="w" for="ch" forName="dot4" refType="userD"/>
                  <dgm:constr type="h" for="ch" forName="dot4" refType="userD"/>
                  <dgm:constr type="ctrX" for="ch" forName="dot5" refType="w" fact="0.6416"/>
                  <dgm:constr type="ctrY" for="ch" forName="dot5" refType="h" fact="0.8676"/>
                  <dgm:constr type="w" for="ch" forName="dot5" refType="userD"/>
                  <dgm:constr type="h" for="ch" forName="dot5" refType="userD"/>
                  <dgm:constr type="ctrX" for="ch" forName="dot6" refType="w" fact="0.4197"/>
                  <dgm:constr type="ctrY" for="ch" forName="dot6" refType="h" fact="0.7255"/>
                  <dgm:constr type="w" for="ch" forName="dot6" refType="userD"/>
                  <dgm:constr type="h" for="ch" forName="dot6" refType="userD"/>
                  <dgm:constr type="ctrX" for="ch" forName="dot7" refType="w" fact="0.4382"/>
                  <dgm:constr type="ctrY" for="ch" forName="dot7" refType="h" fact="0.7454"/>
                  <dgm:constr type="w" for="ch" forName="dot7" refType="userD"/>
                  <dgm:constr type="h" for="ch" forName="dot7" refType="userD"/>
                  <dgm:constr type="ctrX" for="ch" forName="dot8" refType="w" fact="0.3344"/>
                  <dgm:constr type="ctrY" for="ch" forName="dot8" refType="h" fact="0.6026"/>
                  <dgm:constr type="w" for="ch" forName="dot8" refType="userD"/>
                  <dgm:constr type="h" for="ch" forName="dot8" refType="userD"/>
                  <dgm:constr type="ctrX" for="ch" forName="dot9" refType="w" fact="0.2734"/>
                  <dgm:constr type="ctrY" for="ch" forName="dot9" refType="h" fact="0.4632"/>
                  <dgm:constr type="w" for="ch" forName="dot9" refType="userD"/>
                  <dgm:constr type="h" for="ch" forName="dot9" refType="userD"/>
                  <dgm:constr type="ctrX" for="ch" forName="dot10" refType="w" fact="0.2357"/>
                  <dgm:constr type="ctrY" for="ch" forName="dot10" refType="h" fact="0.3187"/>
                  <dgm:constr type="w" for="ch" forName="dot10" refType="userD"/>
                  <dgm:constr type="h" for="ch" forName="dot10" refType="userD"/>
                  <dgm:constr type="ctrX" for="ch" forName="dot11" refType="w" fact="0.2184"/>
                  <dgm:constr type="ctrY" for="ch" forName="dot11" refType="h" fact="0.1763"/>
                  <dgm:constr type="w" for="ch" forName="dot11" refType="userD"/>
                  <dgm:constr type="h" for="ch" forName="dot11" refType="userD"/>
                  <dgm:constr type="ctrX" for="ch" forName="dotArrow1" refType="w" fact="0.2442"/>
                  <dgm:constr type="ctrY" for="ch" forName="dotArrow1" refType="h" fact="-0.0099"/>
                  <dgm:constr type="w" for="ch" forName="dotArrow1" refType="userD"/>
                  <dgm:constr type="h" for="ch" forName="dotArrow1" refType="userD"/>
                  <dgm:constr type="ctrX" for="ch" forName="dotArrow2" refType="w" fact="0.2275"/>
                  <dgm:constr type="ctrY" for="ch" forName="dotArrow2" refType="h" fact="-0.0239"/>
                  <dgm:constr type="w" for="ch" forName="dotArrow2" refType="userD"/>
                  <dgm:constr type="h" for="ch" forName="dotArrow2" refType="userD"/>
                  <dgm:constr type="ctrX" for="ch" forName="dotArrow3" refType="w" fact="0.2108"/>
                  <dgm:constr type="ctrY" for="ch" forName="dotArrow3" refType="h" fact="-0.0378"/>
                  <dgm:constr type="w" for="ch" forName="dotArrow3" refType="userD"/>
                  <dgm:constr type="h" for="ch" forName="dotArrow3" refType="userD"/>
                  <dgm:constr type="ctrX" for="ch" forName="dotArrow4" refType="w" fact="0.1942"/>
                  <dgm:constr type="ctrY" for="ch" forName="dotArrow4" refType="h" fact="-0.0239"/>
                  <dgm:constr type="w" for="ch" forName="dotArrow4" refType="userD"/>
                  <dgm:constr type="h" for="ch" forName="dotArrow4" refType="userD"/>
                  <dgm:constr type="ctrX" for="ch" forName="dotArrow5" refType="w" fact="0.1775"/>
                  <dgm:constr type="ctrY" for="ch" forName="dotArrow5" refType="h" fact="-0.0099"/>
                  <dgm:constr type="w" for="ch" forName="dotArrow5" refType="userD"/>
                  <dgm:constr type="h" for="ch" forName="dotArrow5" refType="userD"/>
                  <dgm:constr type="ctrX" for="ch" forName="dotArrow6" refType="w" fact="0.2108"/>
                  <dgm:constr type="ctrY" for="ch" forName="dotArrow6" refType="h" fact="-0.0084"/>
                  <dgm:constr type="w" for="ch" forName="dotArrow6" refType="userD"/>
                  <dgm:constr type="h" for="ch" forName="dotArrow6" refType="userD"/>
                  <dgm:constr type="ctrX" for="ch" forName="dotArrow7" refType="w" fact="0.2108"/>
                  <dgm:constr type="ctrY" for="ch" forName="dotArrow7" refType="h" fact="0.0211"/>
                  <dgm:constr type="w" for="ch" forName="dotArrow7" refType="userD"/>
                  <dgm:constr type="h" for="ch" forName="dotArrow7" refType="userD"/>
                  <dgm:constr type="r" for="ch" forName="parTx1" refType="w" fact="0.7085"/>
                  <dgm:constr type="t" for="ch" forName="parTx1" refType="h" fact="0.8845"/>
                  <dgm:constr type="w" for="ch" forName="parTx1" refType="w" fact="0.2396"/>
                  <dgm:constr type="h" for="ch" forName="parTx1" refType="h" fact="0.0704"/>
                  <dgm:constr type="ctrX" for="ch" forName="picture1" refType="w" fact="0.7194"/>
                  <dgm:constr type="ctrY" for="ch" forName="picture1" refType="h" fact="0.8769"/>
                  <dgm:constr type="w" for="ch" forName="picture1" refType="w" fact="0.1111"/>
                  <dgm:constr type="h" for="ch" forName="picture1" refType="h" fact="0.1218"/>
                  <dgm:constr type="r" for="ch" forName="parTx2" refType="w" fact="0.4828"/>
                  <dgm:constr type="t" for="ch" forName="parTx2" refType="h" fact="0.7946"/>
                  <dgm:constr type="w" for="ch" forName="parTx2" refType="w" fact="0.2396"/>
                  <dgm:constr type="h" for="ch" forName="parTx2" refType="h" fact="0.0704"/>
                  <dgm:constr type="ctrX" for="ch" forName="picture2" refType="w" fact="0.4937"/>
                  <dgm:constr type="ctrY" for="ch" forName="picture2" refType="h" fact="0.787"/>
                  <dgm:constr type="w" for="ch" forName="picture2" refType="w" fact="0.1111"/>
                  <dgm:constr type="h" for="ch" forName="picture2" refType="h" fact="0.1218"/>
                  <dgm:constr type="r" for="ch" forName="parTx3" refType="w" fact="0.3715"/>
                  <dgm:constr type="t" for="ch" forName="parTx3" refType="h" fact="0.672"/>
                  <dgm:constr type="w" for="ch" forName="parTx3" refType="w" fact="0.2396"/>
                  <dgm:constr type="h" for="ch" forName="parTx3" refType="h" fact="0.0704"/>
                  <dgm:constr type="ctrX" for="ch" forName="picture3" refType="w" fact="0.3824"/>
                  <dgm:constr type="ctrY" for="ch" forName="picture3" refType="h" fact="0.6644"/>
                  <dgm:constr type="w" for="ch" forName="picture3" refType="w" fact="0.1111"/>
                  <dgm:constr type="h" for="ch" forName="picture3" refType="h" fact="0.1218"/>
                  <dgm:constr type="r" for="ch" forName="parTx4" refType="w" fact="0.3006"/>
                  <dgm:constr type="t" for="ch" forName="parTx4" refType="h" fact="0.5369"/>
                  <dgm:constr type="w" for="ch" forName="parTx4" refType="w" fact="0.2396"/>
                  <dgm:constr type="h" for="ch" forName="parTx4" refType="h" fact="0.0704"/>
                  <dgm:constr type="ctrX" for="ch" forName="picture4" refType="w" fact="0.3115"/>
                  <dgm:constr type="ctrY" for="ch" forName="picture4" refType="h" fact="0.5294"/>
                  <dgm:constr type="w" for="ch" forName="picture4" refType="w" fact="0.1111"/>
                  <dgm:constr type="h" for="ch" forName="picture4" refType="h" fact="0.1218"/>
                  <dgm:constr type="r" for="ch" forName="parTx5" refType="w" fact="0.25"/>
                  <dgm:constr type="t" for="ch" forName="parTx5" refType="h" fact="0.394"/>
                  <dgm:constr type="w" for="ch" forName="parTx5" refType="w" fact="0.2396"/>
                  <dgm:constr type="h" for="ch" forName="parTx5" refType="h" fact="0.0704"/>
                  <dgm:constr type="ctrX" for="ch" forName="picture5" refType="w" fact="0.2609"/>
                  <dgm:constr type="ctrY" for="ch" forName="picture5" refType="h" fact="0.3864"/>
                  <dgm:constr type="w" for="ch" forName="picture5" refType="w" fact="0.1111"/>
                  <dgm:constr type="h" for="ch" forName="picture5" refType="h" fact="0.1218"/>
                  <dgm:constr type="r" for="ch" forName="parTx6" refType="w" fact="0.2212"/>
                  <dgm:constr type="t" for="ch" forName="parTx6" refType="h" fact="0.252"/>
                  <dgm:constr type="w" for="ch" forName="parTx6" refType="w" fact="0.2396"/>
                  <dgm:constr type="h" for="ch" forName="parTx6" refType="h" fact="0.0704"/>
                  <dgm:constr type="ctrX" for="ch" forName="picture6" refType="w" fact="0.2321"/>
                  <dgm:constr type="ctrY" for="ch" forName="picture6" refType="h" fact="0.2444"/>
                  <dgm:constr type="w" for="ch" forName="picture6" refType="w" fact="0.1111"/>
                  <dgm:constr type="h" for="ch" forName="picture6" refType="h" fact="0.1218"/>
                  <dgm:constr type="r" for="ch" forName="parTx7" refType="w" fact="0.2055"/>
                  <dgm:constr type="t" for="ch" forName="parTx7" refType="h" fact="0.1151"/>
                  <dgm:constr type="w" for="ch" forName="parTx7" refType="w" fact="0.2396"/>
                  <dgm:constr type="h" for="ch" forName="parTx7" refType="h" fact="0.0704"/>
                  <dgm:constr type="ctrX" for="ch" forName="picture7" refType="w" fact="0.2164"/>
                  <dgm:constr type="ctrY" for="ch" forName="picture7" refType="h" fact="0.1075"/>
                  <dgm:constr type="w" for="ch" forName="picture7" refType="w" fact="0.1111"/>
                  <dgm:constr type="h" for="ch" forName="picture7" refType="h" fact="0.1218"/>
                </dgm:constrLst>
              </dgm:else>
            </dgm:choose>
          </dgm:else>
        </dgm:choose>
      </dgm:else>
    </dgm:choose>
    <dgm:forEach name="wrapper" axis="self" ptType="parTrans">
      <dgm:forEach name="wrapper2" axis="self" ptType="sibTrans" st="2">
        <dgm:forEach name="imageRepeat" axis="self">
          <dgm:layoutNode name="imageRepeatNode" styleLbl="fgImgPlace1">
            <dgm:alg type="sp"/>
            <dgm:shape xmlns:r="http://schemas.openxmlformats.org/officeDocument/2006/relationships" type="ellipse" r:blip="" blipPhldr="1">
              <dgm:adjLst/>
            </dgm:shape>
            <dgm:presOf axis="self"/>
          </dgm:layoutNode>
        </dgm:forEach>
      </dgm:forEach>
    </dgm:forEach>
    <dgm:choose name="Name72">
      <dgm:if name="Name73" axis="ch" ptType="node" func="cnt" op="gte" val="2">
        <dgm:layoutNode name="dot1" styleLbl="alignNode1">
          <dgm:alg type="sp"/>
          <dgm:shape xmlns:r="http://schemas.openxmlformats.org/officeDocument/2006/relationships" type="ellipse" r:blip="">
            <dgm:adjLst/>
          </dgm:shape>
          <dgm:presOf/>
        </dgm:layoutNode>
        <dgm:layoutNode name="dot2" styleLbl="alignNode1">
          <dgm:alg type="sp"/>
          <dgm:shape xmlns:r="http://schemas.openxmlformats.org/officeDocument/2006/relationships" type="ellipse" r:blip="">
            <dgm:adjLst/>
          </dgm:shape>
          <dgm:presOf/>
        </dgm:layoutNode>
        <dgm:layoutNode name="dot3" styleLbl="alignNode1">
          <dgm:alg type="sp"/>
          <dgm:shape xmlns:r="http://schemas.openxmlformats.org/officeDocument/2006/relationships" type="ellipse" r:blip="">
            <dgm:adjLst/>
          </dgm:shape>
          <dgm:presOf/>
        </dgm:layoutNode>
      </dgm:if>
      <dgm:else name="Name74"/>
    </dgm:choose>
    <dgm:choose name="Name75">
      <dgm:if name="Name76" axis="ch" ptType="node" func="cnt" op="gte" val="3">
        <dgm:layoutNode name="dot4" styleLbl="alignNode1">
          <dgm:alg type="sp"/>
          <dgm:shape xmlns:r="http://schemas.openxmlformats.org/officeDocument/2006/relationships" type="ellipse" r:blip="">
            <dgm:adjLst/>
          </dgm:shape>
          <dgm:presOf/>
        </dgm:layoutNode>
        <dgm:layoutNode name="dot5" styleLbl="alignNode1">
          <dgm:alg type="sp"/>
          <dgm:shape xmlns:r="http://schemas.openxmlformats.org/officeDocument/2006/relationships" type="ellipse" r:blip="">
            <dgm:adjLst/>
          </dgm:shape>
          <dgm:presOf/>
        </dgm:layoutNode>
      </dgm:if>
      <dgm:else name="Name77"/>
    </dgm:choose>
    <dgm:choose name="Name78">
      <dgm:if name="Name79" axis="ch" ptType="node" func="cnt" op="gte" val="4">
        <dgm:layoutNode name="dot6" styleLbl="alignNode1">
          <dgm:alg type="sp"/>
          <dgm:shape xmlns:r="http://schemas.openxmlformats.org/officeDocument/2006/relationships" type="ellipse" r:blip="">
            <dgm:adjLst/>
          </dgm:shape>
          <dgm:presOf/>
        </dgm:layoutNode>
      </dgm:if>
      <dgm:else name="Name80"/>
    </dgm:choose>
    <dgm:choose name="Name81">
      <dgm:if name="Name82" axis="ch" ptType="node" func="cnt" op="gte" val="5">
        <dgm:layoutNode name="dot7" styleLbl="alignNode1">
          <dgm:alg type="sp"/>
          <dgm:shape xmlns:r="http://schemas.openxmlformats.org/officeDocument/2006/relationships" type="ellipse" r:blip="">
            <dgm:adjLst/>
          </dgm:shape>
          <dgm:presOf/>
        </dgm:layoutNode>
        <dgm:layoutNode name="dot8" styleLbl="alignNode1">
          <dgm:alg type="sp"/>
          <dgm:shape xmlns:r="http://schemas.openxmlformats.org/officeDocument/2006/relationships" type="ellipse" r:blip="">
            <dgm:adjLst/>
          </dgm:shape>
          <dgm:presOf/>
        </dgm:layoutNode>
      </dgm:if>
      <dgm:else name="Name83"/>
    </dgm:choose>
    <dgm:choose name="Name84">
      <dgm:if name="Name85" axis="ch" ptType="node" func="cnt" op="gte" val="6">
        <dgm:layoutNode name="dot9" styleLbl="alignNode1">
          <dgm:alg type="sp"/>
          <dgm:shape xmlns:r="http://schemas.openxmlformats.org/officeDocument/2006/relationships" type="ellipse" r:blip="">
            <dgm:adjLst/>
          </dgm:shape>
          <dgm:presOf/>
        </dgm:layoutNode>
        <dgm:layoutNode name="dot10" styleLbl="alignNode1">
          <dgm:alg type="sp"/>
          <dgm:shape xmlns:r="http://schemas.openxmlformats.org/officeDocument/2006/relationships" type="ellipse" r:blip="">
            <dgm:adjLst/>
          </dgm:shape>
          <dgm:presOf/>
        </dgm:layoutNode>
      </dgm:if>
      <dgm:else name="Name86"/>
    </dgm:choose>
    <dgm:choose name="Name87">
      <dgm:if name="Name88" axis="ch" ptType="node" func="cnt" op="gte" val="7">
        <dgm:layoutNode name="dot11" styleLbl="alignNode1">
          <dgm:alg type="sp"/>
          <dgm:shape xmlns:r="http://schemas.openxmlformats.org/officeDocument/2006/relationships" type="ellipse" r:blip="">
            <dgm:adjLst/>
          </dgm:shape>
          <dgm:presOf/>
        </dgm:layoutNode>
      </dgm:if>
      <dgm:else name="Name89"/>
    </dgm:choose>
    <dgm:choose name="Name90">
      <dgm:if name="Name91" axis="ch" ptType="node" func="cnt" op="gte" val="2">
        <dgm:layoutNode name="dotArrow1" styleLbl="alignNode1">
          <dgm:alg type="sp"/>
          <dgm:shape xmlns:r="http://schemas.openxmlformats.org/officeDocument/2006/relationships" type="ellipse" r:blip="">
            <dgm:adjLst/>
          </dgm:shape>
          <dgm:presOf/>
        </dgm:layoutNode>
        <dgm:layoutNode name="dotArrow2" styleLbl="alignNode1">
          <dgm:alg type="sp"/>
          <dgm:shape xmlns:r="http://schemas.openxmlformats.org/officeDocument/2006/relationships" type="ellipse" r:blip="">
            <dgm:adjLst/>
          </dgm:shape>
          <dgm:presOf/>
        </dgm:layoutNode>
        <dgm:layoutNode name="dotArrow3" styleLbl="alignNode1">
          <dgm:alg type="sp"/>
          <dgm:shape xmlns:r="http://schemas.openxmlformats.org/officeDocument/2006/relationships" type="ellipse" r:blip="">
            <dgm:adjLst/>
          </dgm:shape>
          <dgm:presOf/>
        </dgm:layoutNode>
        <dgm:layoutNode name="dotArrow4" styleLbl="alignNode1">
          <dgm:alg type="sp"/>
          <dgm:shape xmlns:r="http://schemas.openxmlformats.org/officeDocument/2006/relationships" type="ellipse" r:blip="">
            <dgm:adjLst/>
          </dgm:shape>
          <dgm:presOf/>
        </dgm:layoutNode>
        <dgm:layoutNode name="dotArrow5" styleLbl="alignNode1">
          <dgm:alg type="sp"/>
          <dgm:shape xmlns:r="http://schemas.openxmlformats.org/officeDocument/2006/relationships" type="ellipse" r:blip="">
            <dgm:adjLst/>
          </dgm:shape>
          <dgm:presOf/>
        </dgm:layoutNode>
        <dgm:layoutNode name="dotArrow6" styleLbl="alignNode1">
          <dgm:alg type="sp"/>
          <dgm:shape xmlns:r="http://schemas.openxmlformats.org/officeDocument/2006/relationships" type="ellipse" r:blip="">
            <dgm:adjLst/>
          </dgm:shape>
          <dgm:presOf/>
        </dgm:layoutNode>
        <dgm:layoutNode name="dotArrow7" styleLbl="alignNode1">
          <dgm:alg type="sp"/>
          <dgm:shape xmlns:r="http://schemas.openxmlformats.org/officeDocument/2006/relationships" type="ellipse" r:blip="">
            <dgm:adjLst/>
          </dgm:shape>
          <dgm:presOf/>
        </dgm:layoutNode>
      </dgm:if>
      <dgm:else name="Name92"/>
    </dgm:choose>
    <dgm:forEach name="Name93" axis="ch" ptType="node" cnt="1">
      <dgm:layoutNode name="parTx1">
        <dgm:choose name="Name94">
          <dgm:if name="Name95" func="var" arg="dir" op="equ" val="norm">
            <dgm:alg type="tx">
              <dgm:param type="parTxLTRAlign" val="l"/>
              <dgm:param type="parTxRTLAlign" val="r"/>
            </dgm:alg>
          </dgm:if>
          <dgm:else name="Name96">
            <dgm:alg type="tx">
              <dgm:param type="parTxLTRAlign" val="r"/>
              <dgm:param type="parTxRTLAlign" val="l"/>
            </dgm:alg>
          </dgm:else>
        </dgm:choose>
        <dgm:shape xmlns:r="http://schemas.openxmlformats.org/officeDocument/2006/relationships" type="roundRect" r:blip="">
          <dgm:adjLst/>
        </dgm:shape>
        <dgm:presOf axis="self" ptType="node"/>
        <dgm:choose name="Name97">
          <dgm:if name="Name98" func="var" arg="dir" op="equ" val="norm">
            <dgm:constrLst>
              <dgm:constr type="lMarg" refType="w" fact="0.6"/>
              <dgm:constr type="rMarg" refType="primFontSz" fact="0.3"/>
              <dgm:constr type="tMarg" refType="primFontSz" fact="0.3"/>
              <dgm:constr type="bMarg" refType="primFontSz" fact="0.3"/>
            </dgm:constrLst>
          </dgm:if>
          <dgm:else name="Name99">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00">
        <dgm:if name="Name101" axis="ch" ptType="node" func="cnt" op="gte" val="1">
          <dgm:layoutNode name="desTx1" styleLbl="revTx">
            <dgm:varLst>
              <dgm:bulletEnabled val="1"/>
            </dgm:varLst>
            <dgm:choose name="Name102">
              <dgm:if name="Name103" func="var" arg="dir" op="equ" val="norm">
                <dgm:choose name="Name104">
                  <dgm:if name="Name105" axis="ch" ptType="node" func="cnt" op="gte" val="2">
                    <dgm:alg type="tx">
                      <dgm:param type="parTxLTRAlign" val="l"/>
                      <dgm:param type="parTxRTLAlign" val="l"/>
                      <dgm:param type="stBulletLvl" val="1"/>
                    </dgm:alg>
                  </dgm:if>
                  <dgm:else name="Name106">
                    <dgm:alg type="tx">
                      <dgm:param type="parTxLTRAlign" val="l"/>
                      <dgm:param type="parTxRTLAlign" val="l"/>
                    </dgm:alg>
                  </dgm:else>
                </dgm:choose>
              </dgm:if>
              <dgm:else name="Name107">
                <dgm:choose name="Name108">
                  <dgm:if name="Name109" axis="ch" ptType="node" func="cnt" op="gte" val="2">
                    <dgm:alg type="tx">
                      <dgm:param type="parTxLTRAlign" val="r"/>
                      <dgm:param type="parTxRTLAlign" val="r"/>
                      <dgm:param type="shpTxLTRAlignCh" val="r"/>
                      <dgm:param type="shpTxRTLAlignCh" val="r"/>
                      <dgm:param type="stBulletLvl" val="1"/>
                    </dgm:alg>
                  </dgm:if>
                  <dgm:else name="Name110">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11"/>
      </dgm:choose>
    </dgm:forEach>
    <dgm:forEach name="Name112" axis="ch" ptType="sibTrans" hideLastTrans="0" cnt="1">
      <dgm:layoutNode name="picture1">
        <dgm:alg type="sp"/>
        <dgm:shape xmlns:r="http://schemas.openxmlformats.org/officeDocument/2006/relationships" r:blip="">
          <dgm:adjLst/>
        </dgm:shape>
        <dgm:presOf/>
        <dgm:constrLst/>
        <dgm:forEach name="Name113" ref="imageRepeat"/>
      </dgm:layoutNode>
    </dgm:forEach>
    <dgm:forEach name="Name114" axis="ch" ptType="node" st="2" cnt="1">
      <dgm:layoutNode name="parTx2">
        <dgm:choose name="Name115">
          <dgm:if name="Name116" func="var" arg="dir" op="equ" val="norm">
            <dgm:alg type="tx">
              <dgm:param type="parTxLTRAlign" val="l"/>
              <dgm:param type="parTxRTLAlign" val="r"/>
            </dgm:alg>
          </dgm:if>
          <dgm:else name="Name117">
            <dgm:alg type="tx">
              <dgm:param type="parTxLTRAlign" val="r"/>
              <dgm:param type="parTxRTLAlign" val="l"/>
            </dgm:alg>
          </dgm:else>
        </dgm:choose>
        <dgm:shape xmlns:r="http://schemas.openxmlformats.org/officeDocument/2006/relationships" type="roundRect" r:blip="">
          <dgm:adjLst/>
        </dgm:shape>
        <dgm:presOf axis="self" ptType="node"/>
        <dgm:choose name="Name118">
          <dgm:if name="Name119" func="var" arg="dir" op="equ" val="norm">
            <dgm:constrLst>
              <dgm:constr type="lMarg" refType="w" fact="0.6"/>
              <dgm:constr type="rMarg" refType="primFontSz" fact="0.3"/>
              <dgm:constr type="tMarg" refType="primFontSz" fact="0.3"/>
              <dgm:constr type="bMarg" refType="primFontSz" fact="0.3"/>
            </dgm:constrLst>
          </dgm:if>
          <dgm:else name="Name120">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21">
        <dgm:if name="Name122" axis="ch" ptType="node" func="cnt" op="gte" val="1">
          <dgm:layoutNode name="desTx2" styleLbl="revTx">
            <dgm:varLst>
              <dgm:bulletEnabled val="1"/>
            </dgm:varLst>
            <dgm:choose name="Name123">
              <dgm:if name="Name124" func="var" arg="dir" op="equ" val="norm">
                <dgm:choose name="Name125">
                  <dgm:if name="Name126" axis="ch" ptType="node" func="cnt" op="gte" val="2">
                    <dgm:alg type="tx">
                      <dgm:param type="parTxLTRAlign" val="l"/>
                      <dgm:param type="parTxRTLAlign" val="l"/>
                      <dgm:param type="stBulletLvl" val="1"/>
                    </dgm:alg>
                  </dgm:if>
                  <dgm:else name="Name127">
                    <dgm:alg type="tx">
                      <dgm:param type="parTxLTRAlign" val="l"/>
                      <dgm:param type="parTxRTLAlign" val="l"/>
                    </dgm:alg>
                  </dgm:else>
                </dgm:choose>
              </dgm:if>
              <dgm:else name="Name128">
                <dgm:choose name="Name129">
                  <dgm:if name="Name130" axis="ch" ptType="node" func="cnt" op="gte" val="2">
                    <dgm:alg type="tx">
                      <dgm:param type="parTxLTRAlign" val="r"/>
                      <dgm:param type="parTxRTLAlign" val="r"/>
                      <dgm:param type="shpTxLTRAlignCh" val="r"/>
                      <dgm:param type="shpTxRTLAlignCh" val="r"/>
                      <dgm:param type="stBulletLvl" val="1"/>
                    </dgm:alg>
                  </dgm:if>
                  <dgm:else name="Name131">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32"/>
      </dgm:choose>
    </dgm:forEach>
    <dgm:forEach name="Name133" axis="ch" ptType="sibTrans" hideLastTrans="0" st="2" cnt="1">
      <dgm:layoutNode name="picture2">
        <dgm:alg type="sp"/>
        <dgm:shape xmlns:r="http://schemas.openxmlformats.org/officeDocument/2006/relationships" r:blip="">
          <dgm:adjLst/>
        </dgm:shape>
        <dgm:presOf/>
        <dgm:constrLst/>
        <dgm:forEach name="Name134" ref="imageRepeat"/>
      </dgm:layoutNode>
    </dgm:forEach>
    <dgm:forEach name="Name135" axis="ch" ptType="node" st="3" cnt="1">
      <dgm:layoutNode name="parTx3">
        <dgm:choose name="Name136">
          <dgm:if name="Name137" func="var" arg="dir" op="equ" val="norm">
            <dgm:alg type="tx">
              <dgm:param type="parTxLTRAlign" val="l"/>
              <dgm:param type="parTxRTLAlign" val="r"/>
            </dgm:alg>
          </dgm:if>
          <dgm:else name="Name138">
            <dgm:alg type="tx">
              <dgm:param type="parTxLTRAlign" val="r"/>
              <dgm:param type="parTxRTLAlign" val="l"/>
            </dgm:alg>
          </dgm:else>
        </dgm:choose>
        <dgm:shape xmlns:r="http://schemas.openxmlformats.org/officeDocument/2006/relationships" type="roundRect" r:blip="">
          <dgm:adjLst/>
        </dgm:shape>
        <dgm:presOf axis="self" ptType="node"/>
        <dgm:choose name="Name139">
          <dgm:if name="Name140" func="var" arg="dir" op="equ" val="norm">
            <dgm:constrLst>
              <dgm:constr type="lMarg" refType="w" fact="0.6"/>
              <dgm:constr type="rMarg" refType="primFontSz" fact="0.3"/>
              <dgm:constr type="tMarg" refType="primFontSz" fact="0.3"/>
              <dgm:constr type="bMarg" refType="primFontSz" fact="0.3"/>
            </dgm:constrLst>
          </dgm:if>
          <dgm:else name="Name141">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42">
        <dgm:if name="Name143" axis="ch" ptType="node" func="cnt" op="gte" val="1">
          <dgm:layoutNode name="desTx3" styleLbl="revTx">
            <dgm:varLst>
              <dgm:bulletEnabled val="1"/>
            </dgm:varLst>
            <dgm:choose name="Name144">
              <dgm:if name="Name145" func="var" arg="dir" op="equ" val="norm">
                <dgm:choose name="Name146">
                  <dgm:if name="Name147" axis="ch" ptType="node" func="cnt" op="gte" val="2">
                    <dgm:alg type="tx">
                      <dgm:param type="parTxLTRAlign" val="l"/>
                      <dgm:param type="parTxRTLAlign" val="l"/>
                      <dgm:param type="stBulletLvl" val="1"/>
                    </dgm:alg>
                  </dgm:if>
                  <dgm:else name="Name148">
                    <dgm:alg type="tx">
                      <dgm:param type="parTxLTRAlign" val="l"/>
                      <dgm:param type="parTxRTLAlign" val="l"/>
                    </dgm:alg>
                  </dgm:else>
                </dgm:choose>
              </dgm:if>
              <dgm:else name="Name149">
                <dgm:choose name="Name150">
                  <dgm:if name="Name151" axis="ch" ptType="node" func="cnt" op="gte" val="2">
                    <dgm:alg type="tx">
                      <dgm:param type="parTxLTRAlign" val="r"/>
                      <dgm:param type="parTxRTLAlign" val="r"/>
                      <dgm:param type="shpTxLTRAlignCh" val="r"/>
                      <dgm:param type="shpTxRTLAlignCh" val="r"/>
                      <dgm:param type="stBulletLvl" val="1"/>
                    </dgm:alg>
                  </dgm:if>
                  <dgm:else name="Name152">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53"/>
      </dgm:choose>
    </dgm:forEach>
    <dgm:forEach name="Name154" axis="ch" ptType="sibTrans" hideLastTrans="0" st="3" cnt="1">
      <dgm:layoutNode name="picture3">
        <dgm:alg type="sp"/>
        <dgm:shape xmlns:r="http://schemas.openxmlformats.org/officeDocument/2006/relationships" r:blip="">
          <dgm:adjLst/>
        </dgm:shape>
        <dgm:presOf/>
        <dgm:constrLst/>
        <dgm:forEach name="Name155" ref="imageRepeat"/>
      </dgm:layoutNode>
    </dgm:forEach>
    <dgm:forEach name="Name156" axis="ch" ptType="node" st="4" cnt="1">
      <dgm:layoutNode name="parTx4">
        <dgm:choose name="Name157">
          <dgm:if name="Name158" func="var" arg="dir" op="equ" val="norm">
            <dgm:alg type="tx">
              <dgm:param type="parTxLTRAlign" val="l"/>
              <dgm:param type="parTxRTLAlign" val="r"/>
            </dgm:alg>
          </dgm:if>
          <dgm:else name="Name159">
            <dgm:alg type="tx">
              <dgm:param type="parTxLTRAlign" val="r"/>
              <dgm:param type="parTxRTLAlign" val="l"/>
            </dgm:alg>
          </dgm:else>
        </dgm:choose>
        <dgm:shape xmlns:r="http://schemas.openxmlformats.org/officeDocument/2006/relationships" type="roundRect" r:blip="">
          <dgm:adjLst/>
        </dgm:shape>
        <dgm:presOf axis="self" ptType="node"/>
        <dgm:choose name="Name160">
          <dgm:if name="Name161" func="var" arg="dir" op="equ" val="norm">
            <dgm:constrLst>
              <dgm:constr type="lMarg" refType="w" fact="0.6"/>
              <dgm:constr type="rMarg" refType="primFontSz" fact="0.3"/>
              <dgm:constr type="tMarg" refType="primFontSz" fact="0.3"/>
              <dgm:constr type="bMarg" refType="primFontSz" fact="0.3"/>
            </dgm:constrLst>
          </dgm:if>
          <dgm:else name="Name162">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63">
        <dgm:if name="Name164" axis="ch" ptType="node" func="cnt" op="gte" val="1">
          <dgm:layoutNode name="desTx4" styleLbl="revTx">
            <dgm:varLst>
              <dgm:bulletEnabled val="1"/>
            </dgm:varLst>
            <dgm:choose name="Name165">
              <dgm:if name="Name166" func="var" arg="dir" op="equ" val="norm">
                <dgm:choose name="Name167">
                  <dgm:if name="Name168" axis="ch" ptType="node" func="cnt" op="gte" val="2">
                    <dgm:alg type="tx">
                      <dgm:param type="parTxLTRAlign" val="l"/>
                      <dgm:param type="parTxRTLAlign" val="l"/>
                      <dgm:param type="stBulletLvl" val="1"/>
                    </dgm:alg>
                  </dgm:if>
                  <dgm:else name="Name169">
                    <dgm:alg type="tx">
                      <dgm:param type="parTxLTRAlign" val="l"/>
                      <dgm:param type="parTxRTLAlign" val="l"/>
                    </dgm:alg>
                  </dgm:else>
                </dgm:choose>
              </dgm:if>
              <dgm:else name="Name170">
                <dgm:choose name="Name171">
                  <dgm:if name="Name172" axis="ch" ptType="node" func="cnt" op="gte" val="2">
                    <dgm:alg type="tx">
                      <dgm:param type="parTxLTRAlign" val="r"/>
                      <dgm:param type="parTxRTLAlign" val="r"/>
                      <dgm:param type="shpTxLTRAlignCh" val="r"/>
                      <dgm:param type="shpTxRTLAlignCh" val="r"/>
                      <dgm:param type="stBulletLvl" val="1"/>
                    </dgm:alg>
                  </dgm:if>
                  <dgm:else name="Name173">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74"/>
      </dgm:choose>
    </dgm:forEach>
    <dgm:forEach name="Name175" axis="ch" ptType="sibTrans" hideLastTrans="0" st="4" cnt="1">
      <dgm:layoutNode name="picture4">
        <dgm:alg type="sp"/>
        <dgm:shape xmlns:r="http://schemas.openxmlformats.org/officeDocument/2006/relationships" r:blip="">
          <dgm:adjLst/>
        </dgm:shape>
        <dgm:presOf/>
        <dgm:constrLst/>
        <dgm:forEach name="Name176" ref="imageRepeat"/>
      </dgm:layoutNode>
    </dgm:forEach>
    <dgm:forEach name="Name177" axis="ch" ptType="node" st="5" cnt="1">
      <dgm:layoutNode name="parTx5">
        <dgm:choose name="Name178">
          <dgm:if name="Name179" func="var" arg="dir" op="equ" val="norm">
            <dgm:alg type="tx">
              <dgm:param type="parTxLTRAlign" val="l"/>
              <dgm:param type="parTxRTLAlign" val="r"/>
            </dgm:alg>
          </dgm:if>
          <dgm:else name="Name180">
            <dgm:alg type="tx">
              <dgm:param type="parTxLTRAlign" val="r"/>
              <dgm:param type="parTxRTLAlign" val="l"/>
            </dgm:alg>
          </dgm:else>
        </dgm:choose>
        <dgm:shape xmlns:r="http://schemas.openxmlformats.org/officeDocument/2006/relationships" type="roundRect" r:blip="">
          <dgm:adjLst/>
        </dgm:shape>
        <dgm:presOf axis="self" ptType="node"/>
        <dgm:choose name="Name181">
          <dgm:if name="Name182" func="var" arg="dir" op="equ" val="norm">
            <dgm:constrLst>
              <dgm:constr type="lMarg" refType="w" fact="0.6"/>
              <dgm:constr type="rMarg" refType="primFontSz" fact="0.3"/>
              <dgm:constr type="tMarg" refType="primFontSz" fact="0.3"/>
              <dgm:constr type="bMarg" refType="primFontSz" fact="0.3"/>
            </dgm:constrLst>
          </dgm:if>
          <dgm:else name="Name183">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84">
        <dgm:if name="Name185" axis="ch" ptType="node" func="cnt" op="gte" val="1">
          <dgm:layoutNode name="desTx5" styleLbl="revTx">
            <dgm:varLst>
              <dgm:bulletEnabled val="1"/>
            </dgm:varLst>
            <dgm:choose name="Name186">
              <dgm:if name="Name187" func="var" arg="dir" op="equ" val="norm">
                <dgm:choose name="Name188">
                  <dgm:if name="Name189" axis="ch" ptType="node" func="cnt" op="gte" val="2">
                    <dgm:alg type="tx">
                      <dgm:param type="parTxLTRAlign" val="l"/>
                      <dgm:param type="parTxRTLAlign" val="l"/>
                      <dgm:param type="stBulletLvl" val="1"/>
                    </dgm:alg>
                  </dgm:if>
                  <dgm:else name="Name190">
                    <dgm:alg type="tx">
                      <dgm:param type="parTxLTRAlign" val="l"/>
                      <dgm:param type="parTxRTLAlign" val="l"/>
                    </dgm:alg>
                  </dgm:else>
                </dgm:choose>
              </dgm:if>
              <dgm:else name="Name191">
                <dgm:choose name="Name192">
                  <dgm:if name="Name193" axis="ch" ptType="node" func="cnt" op="gte" val="2">
                    <dgm:alg type="tx">
                      <dgm:param type="parTxLTRAlign" val="r"/>
                      <dgm:param type="parTxRTLAlign" val="r"/>
                      <dgm:param type="shpTxLTRAlignCh" val="r"/>
                      <dgm:param type="shpTxRTLAlignCh" val="r"/>
                      <dgm:param type="stBulletLvl" val="1"/>
                    </dgm:alg>
                  </dgm:if>
                  <dgm:else name="Name194">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95"/>
      </dgm:choose>
    </dgm:forEach>
    <dgm:forEach name="Name196" axis="ch" ptType="sibTrans" hideLastTrans="0" st="5" cnt="1">
      <dgm:layoutNode name="picture5">
        <dgm:alg type="sp"/>
        <dgm:shape xmlns:r="http://schemas.openxmlformats.org/officeDocument/2006/relationships" r:blip="">
          <dgm:adjLst/>
        </dgm:shape>
        <dgm:presOf/>
        <dgm:constrLst/>
        <dgm:forEach name="Name197" ref="imageRepeat"/>
      </dgm:layoutNode>
    </dgm:forEach>
    <dgm:forEach name="Name198" axis="ch" ptType="node" st="6" cnt="1">
      <dgm:layoutNode name="parTx6">
        <dgm:choose name="Name199">
          <dgm:if name="Name200" func="var" arg="dir" op="equ" val="norm">
            <dgm:alg type="tx">
              <dgm:param type="parTxLTRAlign" val="l"/>
              <dgm:param type="parTxRTLAlign" val="r"/>
            </dgm:alg>
          </dgm:if>
          <dgm:else name="Name201">
            <dgm:alg type="tx">
              <dgm:param type="parTxLTRAlign" val="r"/>
              <dgm:param type="parTxRTLAlign" val="l"/>
            </dgm:alg>
          </dgm:else>
        </dgm:choose>
        <dgm:shape xmlns:r="http://schemas.openxmlformats.org/officeDocument/2006/relationships" type="roundRect" r:blip="">
          <dgm:adjLst/>
        </dgm:shape>
        <dgm:presOf axis="self" ptType="node"/>
        <dgm:choose name="Name202">
          <dgm:if name="Name203" func="var" arg="dir" op="equ" val="norm">
            <dgm:constrLst>
              <dgm:constr type="lMarg" refType="w" fact="0.6"/>
              <dgm:constr type="rMarg" refType="primFontSz" fact="0.3"/>
              <dgm:constr type="tMarg" refType="primFontSz" fact="0.3"/>
              <dgm:constr type="bMarg" refType="primFontSz" fact="0.3"/>
            </dgm:constrLst>
          </dgm:if>
          <dgm:else name="Name204">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205">
        <dgm:if name="Name206" axis="ch" ptType="node" func="cnt" op="gte" val="1">
          <dgm:layoutNode name="desTx6" styleLbl="revTx">
            <dgm:varLst>
              <dgm:bulletEnabled val="1"/>
            </dgm:varLst>
            <dgm:choose name="Name207">
              <dgm:if name="Name208" func="var" arg="dir" op="equ" val="norm">
                <dgm:choose name="Name209">
                  <dgm:if name="Name210" axis="ch" ptType="node" func="cnt" op="gte" val="2">
                    <dgm:alg type="tx">
                      <dgm:param type="parTxLTRAlign" val="l"/>
                      <dgm:param type="parTxRTLAlign" val="l"/>
                      <dgm:param type="stBulletLvl" val="1"/>
                    </dgm:alg>
                  </dgm:if>
                  <dgm:else name="Name211">
                    <dgm:alg type="tx">
                      <dgm:param type="parTxLTRAlign" val="l"/>
                      <dgm:param type="parTxRTLAlign" val="l"/>
                    </dgm:alg>
                  </dgm:else>
                </dgm:choose>
              </dgm:if>
              <dgm:else name="Name212">
                <dgm:choose name="Name213">
                  <dgm:if name="Name214" axis="ch" ptType="node" func="cnt" op="gte" val="2">
                    <dgm:alg type="tx">
                      <dgm:param type="parTxLTRAlign" val="r"/>
                      <dgm:param type="parTxRTLAlign" val="r"/>
                      <dgm:param type="shpTxLTRAlignCh" val="r"/>
                      <dgm:param type="shpTxRTLAlignCh" val="r"/>
                      <dgm:param type="stBulletLvl" val="1"/>
                    </dgm:alg>
                  </dgm:if>
                  <dgm:else name="Name215">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216"/>
      </dgm:choose>
    </dgm:forEach>
    <dgm:forEach name="Name217" axis="ch" ptType="sibTrans" hideLastTrans="0" st="6" cnt="1">
      <dgm:layoutNode name="picture6">
        <dgm:alg type="sp"/>
        <dgm:shape xmlns:r="http://schemas.openxmlformats.org/officeDocument/2006/relationships" r:blip="">
          <dgm:adjLst/>
        </dgm:shape>
        <dgm:presOf/>
        <dgm:constrLst/>
        <dgm:forEach name="Name218" ref="imageRepeat"/>
      </dgm:layoutNode>
    </dgm:forEach>
    <dgm:forEach name="Name219" axis="ch" ptType="node" st="7" cnt="1">
      <dgm:layoutNode name="parTx7">
        <dgm:choose name="Name220">
          <dgm:if name="Name221" func="var" arg="dir" op="equ" val="norm">
            <dgm:alg type="tx">
              <dgm:param type="parTxLTRAlign" val="l"/>
              <dgm:param type="parTxRTLAlign" val="r"/>
            </dgm:alg>
          </dgm:if>
          <dgm:else name="Name222">
            <dgm:alg type="tx">
              <dgm:param type="parTxLTRAlign" val="r"/>
              <dgm:param type="parTxRTLAlign" val="l"/>
            </dgm:alg>
          </dgm:else>
        </dgm:choose>
        <dgm:shape xmlns:r="http://schemas.openxmlformats.org/officeDocument/2006/relationships" type="roundRect" r:blip="">
          <dgm:adjLst/>
        </dgm:shape>
        <dgm:presOf axis="self" ptType="node"/>
        <dgm:choose name="Name223">
          <dgm:if name="Name224" func="var" arg="dir" op="equ" val="norm">
            <dgm:constrLst>
              <dgm:constr type="lMarg" refType="w" fact="0.6"/>
              <dgm:constr type="rMarg" refType="primFontSz" fact="0.3"/>
              <dgm:constr type="tMarg" refType="primFontSz" fact="0.3"/>
              <dgm:constr type="bMarg" refType="primFontSz" fact="0.3"/>
            </dgm:constrLst>
          </dgm:if>
          <dgm:else name="Name225">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226">
        <dgm:if name="Name227" axis="ch" ptType="node" func="cnt" op="gte" val="1">
          <dgm:layoutNode name="desTx7" styleLbl="revTx">
            <dgm:varLst>
              <dgm:bulletEnabled val="1"/>
            </dgm:varLst>
            <dgm:choose name="Name228">
              <dgm:if name="Name229" func="var" arg="dir" op="equ" val="norm">
                <dgm:choose name="Name230">
                  <dgm:if name="Name231" axis="ch" ptType="node" func="cnt" op="gte" val="2">
                    <dgm:alg type="tx">
                      <dgm:param type="parTxLTRAlign" val="l"/>
                      <dgm:param type="parTxRTLAlign" val="l"/>
                      <dgm:param type="stBulletLvl" val="1"/>
                    </dgm:alg>
                  </dgm:if>
                  <dgm:else name="Name232">
                    <dgm:alg type="tx">
                      <dgm:param type="parTxLTRAlign" val="l"/>
                      <dgm:param type="parTxRTLAlign" val="l"/>
                    </dgm:alg>
                  </dgm:else>
                </dgm:choose>
              </dgm:if>
              <dgm:else name="Name233">
                <dgm:choose name="Name234">
                  <dgm:if name="Name235" axis="ch" ptType="node" func="cnt" op="gte" val="2">
                    <dgm:alg type="tx">
                      <dgm:param type="parTxLTRAlign" val="r"/>
                      <dgm:param type="parTxRTLAlign" val="r"/>
                      <dgm:param type="shpTxLTRAlignCh" val="r"/>
                      <dgm:param type="shpTxRTLAlignCh" val="r"/>
                      <dgm:param type="stBulletLvl" val="1"/>
                    </dgm:alg>
                  </dgm:if>
                  <dgm:else name="Name236">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237"/>
      </dgm:choose>
    </dgm:forEach>
    <dgm:forEach name="Name238" axis="ch" ptType="sibTrans" hideLastTrans="0" st="7" cnt="1">
      <dgm:layoutNode name="picture7">
        <dgm:alg type="sp"/>
        <dgm:shape xmlns:r="http://schemas.openxmlformats.org/officeDocument/2006/relationships" r:blip="">
          <dgm:adjLst/>
        </dgm:shape>
        <dgm:presOf/>
        <dgm:constrLst/>
        <dgm:forEach name="Name239" ref="imageRepeat"/>
      </dgm:layoutNode>
    </dgm:forEach>
  </dgm:layoutNode>
</dgm:layoutDef>
</file>

<file path=ppt/diagrams/layout7.xml><?xml version="1.0" encoding="utf-8"?>
<dgm:layoutDef xmlns:dgm="http://schemas.openxmlformats.org/drawingml/2006/diagram" xmlns:a="http://schemas.openxmlformats.org/drawingml/2006/main" uniqueId="urn:microsoft.com/office/officeart/2008/layout/AscendingPictureAccentProcess">
  <dgm:title val=""/>
  <dgm:desc val=""/>
  <dgm:catLst>
    <dgm:cat type="process" pri="22500"/>
    <dgm:cat type="picture" pri="16000"/>
    <dgm:cat type="pictureconvert" pri="16000"/>
  </dgm:catLst>
  <dgm:samp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shape xmlns:r="http://schemas.openxmlformats.org/officeDocument/2006/relationships" r:blip="">
      <dgm:adjLst/>
    </dgm:shape>
    <dgm:choose name="Name1">
      <dgm:if name="Name2" axis="ch" ptType="node" func="cnt" op="equ" val="1">
        <dgm:choose name="Name3">
          <dgm:if name="Name4" func="var" arg="dir" op="equ" val="norm">
            <dgm:choose name="Name5">
              <dgm:if name="Name6" axis="des" func="maxDepth" op="gt" val="1">
                <dgm:alg type="composite">
                  <dgm:param type="ar" val="2.7"/>
                </dgm:alg>
                <dgm:constrLst>
                  <dgm:constr type="primFontSz" for="ch" forName="parTx1" op="equ" val="65"/>
                  <dgm:constr type="primFontSz" for="ch" forName="desTx1" op="equ" val="65"/>
                  <dgm:constr type="userD" refType="w" fact="0.0247"/>
                  <dgm:constr type="l" for="ch" forName="parTx1" refType="w" fact="0.2711"/>
                  <dgm:constr type="t" for="ch" forName="parTx1" refType="h" fact="0.9603"/>
                  <dgm:constr type="w" for="ch" forName="parTx1" refType="w" fact="0.5325"/>
                  <dgm:constr type="h" for="ch" forName="parTx1" refType="h" fact="0.3856"/>
                  <dgm:constr type="ctrX" for="ch" forName="picture1" refType="w" fact="0.2469"/>
                  <dgm:constr type="ctrY" for="ch" forName="picture1" refType="h" fact="0.9"/>
                  <dgm:constr type="w" for="ch" forName="picture1" refType="w" fact="0.2469"/>
                  <dgm:constr type="h" for="ch" forName="picture1" refType="h" fact="0.6667"/>
                  <dgm:constr type="l" for="ch" forName="desTx1" refType="r" refFor="ch" refForName="parTx1"/>
                  <dgm:constr type="r" for="ch" forName="desTx1" refType="w"/>
                  <dgm:constr type="t" for="ch" forName="desTx1" refType="t" refFor="ch" refForName="parTx1"/>
                  <dgm:constr type="h" for="ch" forName="desTx1" refType="h" refFor="ch" refForName="parTx1"/>
                </dgm:constrLst>
              </dgm:if>
              <dgm:else name="Name7">
                <dgm:alg type="composite">
                  <dgm:param type="ar" val="2"/>
                </dgm:alg>
                <dgm:constrLst>
                  <dgm:constr type="primFontSz" for="ch" forName="parTx1" op="equ" val="65"/>
                  <dgm:constr type="userD" refType="w" fact="0.0333"/>
                  <dgm:constr type="l" for="ch" forName="parTx1" refType="w" fact="0.366"/>
                  <dgm:constr type="t" for="ch" forName="parTx1" refType="h" fact="0.7113"/>
                  <dgm:constr type="w" for="ch" forName="parTx1" refType="w" fact="0.7189"/>
                  <dgm:constr type="h" for="ch" forName="parTx1" refType="h" fact="0.3856"/>
                  <dgm:constr type="ctrX" for="ch" forName="picture1" refType="w" fact="0.3333"/>
                  <dgm:constr type="ctrY" for="ch" forName="picture1" refType="h" fact="0.6667"/>
                  <dgm:constr type="w" for="ch" forName="picture1" refType="w" fact="0.3333"/>
                  <dgm:constr type="h" for="ch" forName="picture1" refType="h" fact="0.6667"/>
                </dgm:constrLst>
              </dgm:else>
            </dgm:choose>
          </dgm:if>
          <dgm:else name="Name8">
            <dgm:choose name="Name9">
              <dgm:if name="Name10" axis="des" func="maxDepth" op="gt" val="1">
                <dgm:alg type="composite">
                  <dgm:param type="ar" val="2.7"/>
                </dgm:alg>
                <dgm:constrLst>
                  <dgm:constr type="primFontSz" for="ch" forName="parTx1" op="equ" val="65"/>
                  <dgm:constr type="primFontSz" for="ch" forName="desTx1" op="equ" val="65"/>
                  <dgm:constr type="userD" refType="w" fact="0.0247"/>
                  <dgm:constr type="r" for="ch" forName="parTx1" refType="w" fact="0.7289"/>
                  <dgm:constr type="t" for="ch" forName="parTx1" refType="h" fact="0.9603"/>
                  <dgm:constr type="w" for="ch" forName="parTx1" refType="w" fact="0.5325"/>
                  <dgm:constr type="h" for="ch" forName="parTx1" refType="h" fact="0.3856"/>
                  <dgm:constr type="ctrX" for="ch" forName="picture1" refType="w" fact="0.7531"/>
                  <dgm:constr type="ctrY" for="ch" forName="picture1" refType="h" fact="0.9"/>
                  <dgm:constr type="w" for="ch" forName="picture1" refType="w" fact="0.2469"/>
                  <dgm:constr type="h" for="ch" forName="picture1" refType="h" fact="0.6667"/>
                  <dgm:constr type="r" for="ch" forName="desTx1" refType="l" refFor="ch" refForName="parTx1"/>
                  <dgm:constr type="l" for="ch" forName="desTx1"/>
                  <dgm:constr type="t" for="ch" forName="desTx1" refType="t" refFor="ch" refForName="parTx1"/>
                  <dgm:constr type="h" for="ch" forName="desTx1" refType="h" refFor="ch" refForName="parTx1"/>
                </dgm:constrLst>
              </dgm:if>
              <dgm:else name="Name11">
                <dgm:alg type="composite">
                  <dgm:param type="ar" val="2"/>
                </dgm:alg>
                <dgm:constrLst>
                  <dgm:constr type="primFontSz" for="ch" forName="parTx1" op="equ" val="65"/>
                  <dgm:constr type="userD" refType="w" fact="0.0333"/>
                  <dgm:constr type="r" for="ch" forName="parTx1" refType="w" fact="0.634"/>
                  <dgm:constr type="t" for="ch" forName="parTx1" refType="h" fact="0.7113"/>
                  <dgm:constr type="w" for="ch" forName="parTx1" refType="w" fact="0.7189"/>
                  <dgm:constr type="h" for="ch" forName="parTx1" refType="h" fact="0.3856"/>
                  <dgm:constr type="ctrX" for="ch" forName="picture1" refType="w" fact="0.6667"/>
                  <dgm:constr type="ctrY" for="ch" forName="picture1" refType="h" fact="0.6667"/>
                  <dgm:constr type="w" for="ch" forName="picture1" refType="w" fact="0.3333"/>
                  <dgm:constr type="h" for="ch" forName="picture1" refType="h" fact="0.6667"/>
                </dgm:constrLst>
              </dgm:else>
            </dgm:choose>
          </dgm:else>
        </dgm:choose>
      </dgm:if>
      <dgm:if name="Name12" axis="ch" ptType="node" func="cnt" op="equ" val="2">
        <dgm:choose name="Name13">
          <dgm:if name="Name14" func="var" arg="dir" op="equ" val="norm">
            <dgm:choose name="Name15">
              <dgm:if name="Name16" axis="des" func="maxDepth" op="gt" val="1">
                <dgm:alg type="composite">
                  <dgm:param type="ar" val="2"/>
                </dgm:alg>
                <dgm:constrLst>
                  <dgm:constr type="primFontSz" for="ch" forName="parTx1" op="equ" val="65"/>
                  <dgm:constr type="primFontSz" for="ch" forName="parTx2" refType="primFontSz" refFor="ch" refForName="parTx1" op="equ"/>
                  <dgm:constr type="primFontSz" for="ch" forName="desTx1" op="equ" val="65"/>
                  <dgm:constr type="primFontSz" for="ch" forName="desTx2" refType="primFontSz" refFor="ch" refForName="desTx1" op="equ"/>
                  <dgm:constr type="userD" refType="w" fact="0.0188"/>
                  <dgm:constr type="ctrX" for="ch" forName="dot1" refType="w" fact="0.3221"/>
                  <dgm:constr type="ctrY" for="ch" forName="dot1" refType="h" fact="0.5911"/>
                  <dgm:constr type="w" for="ch" forName="dot1" refType="userD"/>
                  <dgm:constr type="h" for="ch" forName="dot1" refType="userD"/>
                  <dgm:constr type="ctrX" for="ch" forName="dot2" refType="w" fact="0.3056"/>
                  <dgm:constr type="ctrY" for="ch" forName="dot2" refType="h" fact="0.644"/>
                  <dgm:constr type="w" for="ch" forName="dot2" refType="userD"/>
                  <dgm:constr type="h" for="ch" forName="dot2" refType="userD"/>
                  <dgm:constr type="ctrX" for="ch" forName="dot3" refType="w" fact="0.2859"/>
                  <dgm:constr type="ctrY" for="ch" forName="dot3" refType="h" fact="0.6898"/>
                  <dgm:constr type="w" for="ch" forName="dot3" refType="userD"/>
                  <dgm:constr type="h" for="ch" forName="dot3" refType="userD"/>
                  <dgm:constr type="ctrX" for="ch" forName="dotArrow1" refType="w" fact="0.3095"/>
                  <dgm:constr type="ctrY" for="ch" forName="dotArrow1" refType="h" fact="0.0587"/>
                  <dgm:constr type="w" for="ch" forName="dotArrow1" refType="userD"/>
                  <dgm:constr type="h" for="ch" forName="dotArrow1" refType="userD"/>
                  <dgm:constr type="ctrX" for="ch" forName="dotArrow2" refType="w" fact="0.3346"/>
                  <dgm:constr type="ctrY" for="ch" forName="dotArrow2" refType="h" fact="0.0287"/>
                  <dgm:constr type="w" for="ch" forName="dotArrow2" refType="userD"/>
                  <dgm:constr type="h" for="ch" forName="dotArrow2" refType="userD"/>
                  <dgm:constr type="ctrX" for="ch" forName="dotArrow3" refType="w" fact="0.3597"/>
                  <dgm:constr type="ctrY" for="ch" forName="dotArrow3" refType="h" fact="-0.0013"/>
                  <dgm:constr type="w" for="ch" forName="dotArrow3" refType="userD"/>
                  <dgm:constr type="h" for="ch" forName="dotArrow3" refType="userD"/>
                  <dgm:constr type="ctrX" for="ch" forName="dotArrow4" refType="w" fact="0.3848"/>
                  <dgm:constr type="ctrY" for="ch" forName="dotArrow4" refType="h" fact="0.0287"/>
                  <dgm:constr type="w" for="ch" forName="dotArrow4" refType="userD"/>
                  <dgm:constr type="h" for="ch" forName="dotArrow4" refType="userD"/>
                  <dgm:constr type="ctrX" for="ch" forName="dotArrow5" refType="w" fact="0.41"/>
                  <dgm:constr type="ctrY" for="ch" forName="dotArrow5" refType="h" fact="0.0587"/>
                  <dgm:constr type="w" for="ch" forName="dotArrow5" refType="userD"/>
                  <dgm:constr type="h" for="ch" forName="dotArrow5" refType="userD"/>
                  <dgm:constr type="ctrX" for="ch" forName="dotArrow6" refType="w" fact="0.3597"/>
                  <dgm:constr type="ctrY" for="ch" forName="dotArrow6" refType="h" fact="0.062"/>
                  <dgm:constr type="w" for="ch" forName="dotArrow6" refType="userD"/>
                  <dgm:constr type="h" for="ch" forName="dotArrow6" refType="userD"/>
                  <dgm:constr type="ctrX" for="ch" forName="dotArrow7" refType="w" fact="0.3597"/>
                  <dgm:constr type="ctrY" for="ch" forName="dotArrow7" refType="h" fact="0.1253"/>
                  <dgm:constr type="w" for="ch" forName="dotArrow7" refType="userD"/>
                  <dgm:constr type="h" for="ch" forName="dotArrow7" refType="userD"/>
                  <dgm:constr type="l" for="ch" forName="parTx1" refType="w" fact="0.197"/>
                  <dgm:constr type="t" for="ch" forName="parTx1" refType="h" fact="0.8169"/>
                  <dgm:constr type="w" for="ch" forName="parTx1" refType="w" fact="0.4064"/>
                  <dgm:constr type="h" for="ch" forName="parTx1" refType="h" fact="0.218"/>
                  <dgm:constr type="ctrX" for="ch" forName="picture1" refType="w" fact="0.1785"/>
                  <dgm:constr type="ctrY" for="ch" forName="picture1" refType="h" fact="0.7834"/>
                  <dgm:constr type="w" for="ch" forName="picture1" refType="w" fact="0.1884"/>
                  <dgm:constr type="h" for="ch" forName="picture1" refType="h" fact="0.3768"/>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3688"/>
                  <dgm:constr type="t" for="ch" forName="parTx2" refType="h" fact="0.3905"/>
                  <dgm:constr type="w" for="ch" forName="parTx2" refType="w" fact="0.4064"/>
                  <dgm:constr type="h" for="ch" forName="parTx2" refType="h" fact="0.218"/>
                  <dgm:constr type="ctrX" for="ch" forName="picture2" refType="w" fact="0.3503"/>
                  <dgm:constr type="ctrY" for="ch" forName="picture2" refType="h" fact="0.357"/>
                  <dgm:constr type="w" for="ch" forName="picture2" refType="w" fact="0.1884"/>
                  <dgm:constr type="h" for="ch" forName="picture2" refType="h" fact="0.3768"/>
                  <dgm:constr type="l" for="ch" forName="desTx2" refType="r" refFor="ch" refForName="parTx2"/>
                  <dgm:constr type="r" for="ch" forName="desTx2" refType="w"/>
                  <dgm:constr type="t" for="ch" forName="desTx2" refType="t" refFor="ch" refForName="parTx2"/>
                  <dgm:constr type="h" for="ch" forName="desTx2" refType="h" refFor="ch" refForName="parTx2"/>
                </dgm:constrLst>
              </dgm:if>
              <dgm:else name="Name17">
                <dgm:alg type="composite">
                  <dgm:param type="ar" val="1.5073"/>
                </dgm:alg>
                <dgm:constrLst>
                  <dgm:constr type="primFontSz" for="ch" forName="parTx1" op="equ" val="65"/>
                  <dgm:constr type="primFontSz" for="ch" forName="parTx2" refType="primFontSz" refFor="ch" refForName="parTx1" op="equ"/>
                  <dgm:constr type="userD" refType="w" fact="0.025"/>
                  <dgm:constr type="ctrX" for="ch" forName="dot1" refType="w" fact="0.4274"/>
                  <dgm:constr type="ctrY" for="ch" forName="dot1" refType="h" fact="0.5911"/>
                  <dgm:constr type="w" for="ch" forName="dot1" refType="userD"/>
                  <dgm:constr type="h" for="ch" forName="dot1" refType="userD"/>
                  <dgm:constr type="ctrX" for="ch" forName="dot2" refType="w" fact="0.4055"/>
                  <dgm:constr type="ctrY" for="ch" forName="dot2" refType="h" fact="0.644"/>
                  <dgm:constr type="w" for="ch" forName="dot2" refType="userD"/>
                  <dgm:constr type="h" for="ch" forName="dot2" refType="userD"/>
                  <dgm:constr type="ctrX" for="ch" forName="dot3" refType="w" fact="0.3794"/>
                  <dgm:constr type="ctrY" for="ch" forName="dot3" refType="h" fact="0.6898"/>
                  <dgm:constr type="w" for="ch" forName="dot3" refType="userD"/>
                  <dgm:constr type="h" for="ch" forName="dot3" refType="userD"/>
                  <dgm:constr type="ctrX" for="ch" forName="dotArrow1" refType="w" fact="0.4106"/>
                  <dgm:constr type="ctrY" for="ch" forName="dotArrow1" refType="h" fact="0.0587"/>
                  <dgm:constr type="w" for="ch" forName="dotArrow1" refType="userD"/>
                  <dgm:constr type="h" for="ch" forName="dotArrow1" refType="userD"/>
                  <dgm:constr type="ctrX" for="ch" forName="dotArrow2" refType="w" fact="0.444"/>
                  <dgm:constr type="ctrY" for="ch" forName="dotArrow2" refType="h" fact="0.0287"/>
                  <dgm:constr type="w" for="ch" forName="dotArrow2" refType="userD"/>
                  <dgm:constr type="h" for="ch" forName="dotArrow2" refType="userD"/>
                  <dgm:constr type="ctrX" for="ch" forName="dotArrow3" refType="w" fact="0.4773"/>
                  <dgm:constr type="ctrY" for="ch" forName="dotArrow3" refType="h" fact="-0.0013"/>
                  <dgm:constr type="w" for="ch" forName="dotArrow3" refType="userD"/>
                  <dgm:constr type="h" for="ch" forName="dotArrow3" refType="userD"/>
                  <dgm:constr type="ctrX" for="ch" forName="dotArrow4" refType="w" fact="0.5106"/>
                  <dgm:constr type="ctrY" for="ch" forName="dotArrow4" refType="h" fact="0.0287"/>
                  <dgm:constr type="w" for="ch" forName="dotArrow4" refType="userD"/>
                  <dgm:constr type="h" for="ch" forName="dotArrow4" refType="userD"/>
                  <dgm:constr type="ctrX" for="ch" forName="dotArrow5" refType="w" fact="0.544"/>
                  <dgm:constr type="ctrY" for="ch" forName="dotArrow5" refType="h" fact="0.0587"/>
                  <dgm:constr type="w" for="ch" forName="dotArrow5" refType="userD"/>
                  <dgm:constr type="h" for="ch" forName="dotArrow5" refType="userD"/>
                  <dgm:constr type="ctrX" for="ch" forName="dotArrow6" refType="w" fact="0.4773"/>
                  <dgm:constr type="ctrY" for="ch" forName="dotArrow6" refType="h" fact="0.062"/>
                  <dgm:constr type="w" for="ch" forName="dotArrow6" refType="userD"/>
                  <dgm:constr type="h" for="ch" forName="dotArrow6" refType="userD"/>
                  <dgm:constr type="ctrX" for="ch" forName="dotArrow7" refType="w" fact="0.4773"/>
                  <dgm:constr type="ctrY" for="ch" forName="dotArrow7" refType="h" fact="0.1253"/>
                  <dgm:constr type="w" for="ch" forName="dotArrow7" refType="userD"/>
                  <dgm:constr type="h" for="ch" forName="dotArrow7" refType="userD"/>
                  <dgm:constr type="l" for="ch" forName="parTx1" refType="w" fact="0.2614"/>
                  <dgm:constr type="t" for="ch" forName="parTx1" refType="h" fact="0.8086"/>
                  <dgm:constr type="w" for="ch" forName="parTx1" refType="w" fact="0.5392"/>
                  <dgm:constr type="h" for="ch" forName="parTx1" refType="h" fact="0.218"/>
                  <dgm:constr type="ctrX" for="ch" forName="picture1" refType="w" fact="0.2369"/>
                  <dgm:constr type="ctrY" for="ch" forName="picture1" refType="h" fact="0.7834"/>
                  <dgm:constr type="w" for="ch" forName="picture1" refType="w" fact="0.25"/>
                  <dgm:constr type="h" for="ch" forName="picture1" refType="h" fact="0.3768"/>
                  <dgm:constr type="l" for="ch" forName="parTx2" refType="w" fact="0.4893"/>
                  <dgm:constr type="t" for="ch" forName="parTx2" refType="h" fact="0.3822"/>
                  <dgm:constr type="w" for="ch" forName="parTx2" refType="w" fact="0.5392"/>
                  <dgm:constr type="h" for="ch" forName="parTx2" refType="h" fact="0.218"/>
                  <dgm:constr type="ctrX" for="ch" forName="picture2" refType="w" fact="0.4648"/>
                  <dgm:constr type="ctrY" for="ch" forName="picture2" refType="h" fact="0.357"/>
                  <dgm:constr type="w" for="ch" forName="picture2" refType="w" fact="0.25"/>
                  <dgm:constr type="h" for="ch" forName="picture2" refType="h" fact="0.3768"/>
                </dgm:constrLst>
              </dgm:else>
            </dgm:choose>
          </dgm:if>
          <dgm:else name="Name18">
            <dgm:choose name="Name19">
              <dgm:if name="Name20" axis="des" func="maxDepth" op="gt" val="1">
                <dgm:alg type="composite">
                  <dgm:param type="ar" val="2"/>
                </dgm:alg>
                <dgm:constrLst>
                  <dgm:constr type="primFontSz" for="ch" forName="parTx1" op="equ" val="65"/>
                  <dgm:constr type="primFontSz" for="ch" forName="parTx2" refType="primFontSz" refFor="ch" refForName="parTx1" op="equ"/>
                  <dgm:constr type="primFontSz" for="ch" forName="desTx1" op="equ" val="65"/>
                  <dgm:constr type="primFontSz" for="ch" forName="desTx2" refType="primFontSz" refFor="ch" refForName="desTx1" op="equ"/>
                  <dgm:constr type="userD" refType="w" fact="0.0188"/>
                  <dgm:constr type="ctrX" for="ch" forName="dot1" refType="w" fact="0.6779"/>
                  <dgm:constr type="ctrY" for="ch" forName="dot1" refType="h" fact="0.5911"/>
                  <dgm:constr type="w" for="ch" forName="dot1" refType="userD"/>
                  <dgm:constr type="h" for="ch" forName="dot1" refType="userD"/>
                  <dgm:constr type="ctrX" for="ch" forName="dot2" refType="w" fact="0.6944"/>
                  <dgm:constr type="ctrY" for="ch" forName="dot2" refType="h" fact="0.644"/>
                  <dgm:constr type="w" for="ch" forName="dot2" refType="userD"/>
                  <dgm:constr type="h" for="ch" forName="dot2" refType="userD"/>
                  <dgm:constr type="ctrX" for="ch" forName="dot3" refType="w" fact="0.7141"/>
                  <dgm:constr type="ctrY" for="ch" forName="dot3" refType="h" fact="0.6898"/>
                  <dgm:constr type="w" for="ch" forName="dot3" refType="userD"/>
                  <dgm:constr type="h" for="ch" forName="dot3" refType="userD"/>
                  <dgm:constr type="ctrX" for="ch" forName="dotArrow1" refType="w" fact="0.6905"/>
                  <dgm:constr type="ctrY" for="ch" forName="dotArrow1" refType="h" fact="0.0587"/>
                  <dgm:constr type="w" for="ch" forName="dotArrow1" refType="userD"/>
                  <dgm:constr type="h" for="ch" forName="dotArrow1" refType="userD"/>
                  <dgm:constr type="ctrX" for="ch" forName="dotArrow2" refType="w" fact="0.6654"/>
                  <dgm:constr type="ctrY" for="ch" forName="dotArrow2" refType="h" fact="0.0287"/>
                  <dgm:constr type="w" for="ch" forName="dotArrow2" refType="userD"/>
                  <dgm:constr type="h" for="ch" forName="dotArrow2" refType="userD"/>
                  <dgm:constr type="ctrX" for="ch" forName="dotArrow3" refType="w" fact="0.6403"/>
                  <dgm:constr type="ctrY" for="ch" forName="dotArrow3" refType="h" fact="-0.0013"/>
                  <dgm:constr type="w" for="ch" forName="dotArrow3" refType="userD"/>
                  <dgm:constr type="h" for="ch" forName="dotArrow3" refType="userD"/>
                  <dgm:constr type="ctrX" for="ch" forName="dotArrow4" refType="w" fact="0.6152"/>
                  <dgm:constr type="ctrY" for="ch" forName="dotArrow4" refType="h" fact="0.0287"/>
                  <dgm:constr type="w" for="ch" forName="dotArrow4" refType="userD"/>
                  <dgm:constr type="h" for="ch" forName="dotArrow4" refType="userD"/>
                  <dgm:constr type="ctrX" for="ch" forName="dotArrow5" refType="w" fact="0.59"/>
                  <dgm:constr type="ctrY" for="ch" forName="dotArrow5" refType="h" fact="0.0587"/>
                  <dgm:constr type="w" for="ch" forName="dotArrow5" refType="userD"/>
                  <dgm:constr type="h" for="ch" forName="dotArrow5" refType="userD"/>
                  <dgm:constr type="ctrX" for="ch" forName="dotArrow6" refType="w" fact="0.6403"/>
                  <dgm:constr type="ctrY" for="ch" forName="dotArrow6" refType="h" fact="0.062"/>
                  <dgm:constr type="w" for="ch" forName="dotArrow6" refType="userD"/>
                  <dgm:constr type="h" for="ch" forName="dotArrow6" refType="userD"/>
                  <dgm:constr type="ctrX" for="ch" forName="dotArrow7" refType="w" fact="0.6403"/>
                  <dgm:constr type="ctrY" for="ch" forName="dotArrow7" refType="h" fact="0.1253"/>
                  <dgm:constr type="w" for="ch" forName="dotArrow7" refType="userD"/>
                  <dgm:constr type="h" for="ch" forName="dotArrow7" refType="userD"/>
                  <dgm:constr type="r" for="ch" forName="parTx1" refType="w" fact="0.803"/>
                  <dgm:constr type="t" for="ch" forName="parTx1" refType="h" fact="0.8169"/>
                  <dgm:constr type="w" for="ch" forName="parTx1" refType="w" fact="0.4064"/>
                  <dgm:constr type="h" for="ch" forName="parTx1" refType="h" fact="0.218"/>
                  <dgm:constr type="ctrX" for="ch" forName="picture1" refType="w" fact="0.8215"/>
                  <dgm:constr type="ctrY" for="ch" forName="picture1" refType="h" fact="0.7834"/>
                  <dgm:constr type="w" for="ch" forName="picture1" refType="w" fact="0.1884"/>
                  <dgm:constr type="h" for="ch" forName="picture1" refType="h" fact="0.3768"/>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6312"/>
                  <dgm:constr type="t" for="ch" forName="parTx2" refType="h" fact="0.3905"/>
                  <dgm:constr type="w" for="ch" forName="parTx2" refType="w" fact="0.4064"/>
                  <dgm:constr type="h" for="ch" forName="parTx2" refType="h" fact="0.218"/>
                  <dgm:constr type="ctrX" for="ch" forName="picture2" refType="w" fact="0.6497"/>
                  <dgm:constr type="ctrY" for="ch" forName="picture2" refType="h" fact="0.357"/>
                  <dgm:constr type="w" for="ch" forName="picture2" refType="w" fact="0.1884"/>
                  <dgm:constr type="h" for="ch" forName="picture2" refType="h" fact="0.3768"/>
                  <dgm:constr type="r" for="ch" forName="desTx2" refType="l" refFor="ch" refForName="parTx2"/>
                  <dgm:constr type="l" for="ch" forName="desTx2"/>
                  <dgm:constr type="t" for="ch" forName="desTx2" refType="t" refFor="ch" refForName="parTx2"/>
                  <dgm:constr type="h" for="ch" forName="desTx2" refType="h" refFor="ch" refForName="parTx2"/>
                </dgm:constrLst>
              </dgm:if>
              <dgm:else name="Name21">
                <dgm:alg type="composite">
                  <dgm:param type="ar" val="1.5073"/>
                </dgm:alg>
                <dgm:constrLst>
                  <dgm:constr type="primFontSz" for="ch" forName="parTx1" op="equ" val="65"/>
                  <dgm:constr type="primFontSz" for="ch" forName="parTx2" refType="primFontSz" refFor="ch" refForName="parTx1" op="equ"/>
                  <dgm:constr type="userD" refType="w" fact="0.025"/>
                  <dgm:constr type="ctrX" for="ch" forName="dot1" refType="w" fact="0.5726"/>
                  <dgm:constr type="ctrY" for="ch" forName="dot1" refType="h" fact="0.5911"/>
                  <dgm:constr type="w" for="ch" forName="dot1" refType="userD"/>
                  <dgm:constr type="h" for="ch" forName="dot1" refType="userD"/>
                  <dgm:constr type="ctrX" for="ch" forName="dot2" refType="w" fact="0.5945"/>
                  <dgm:constr type="ctrY" for="ch" forName="dot2" refType="h" fact="0.644"/>
                  <dgm:constr type="w" for="ch" forName="dot2" refType="userD"/>
                  <dgm:constr type="h" for="ch" forName="dot2" refType="userD"/>
                  <dgm:constr type="ctrX" for="ch" forName="dot3" refType="w" fact="0.6206"/>
                  <dgm:constr type="ctrY" for="ch" forName="dot3" refType="h" fact="0.6898"/>
                  <dgm:constr type="w" for="ch" forName="dot3" refType="userD"/>
                  <dgm:constr type="h" for="ch" forName="dot3" refType="userD"/>
                  <dgm:constr type="ctrX" for="ch" forName="dotArrow1" refType="w" fact="0.5894"/>
                  <dgm:constr type="ctrY" for="ch" forName="dotArrow1" refType="h" fact="0.0587"/>
                  <dgm:constr type="w" for="ch" forName="dotArrow1" refType="userD"/>
                  <dgm:constr type="h" for="ch" forName="dotArrow1" refType="userD"/>
                  <dgm:constr type="ctrX" for="ch" forName="dotArrow2" refType="w" fact="0.556"/>
                  <dgm:constr type="ctrY" for="ch" forName="dotArrow2" refType="h" fact="0.0287"/>
                  <dgm:constr type="w" for="ch" forName="dotArrow2" refType="userD"/>
                  <dgm:constr type="h" for="ch" forName="dotArrow2" refType="userD"/>
                  <dgm:constr type="ctrX" for="ch" forName="dotArrow3" refType="w" fact="0.5227"/>
                  <dgm:constr type="ctrY" for="ch" forName="dotArrow3" refType="h" fact="-0.0013"/>
                  <dgm:constr type="w" for="ch" forName="dotArrow3" refType="userD"/>
                  <dgm:constr type="h" for="ch" forName="dotArrow3" refType="userD"/>
                  <dgm:constr type="ctrX" for="ch" forName="dotArrow4" refType="w" fact="0.4894"/>
                  <dgm:constr type="ctrY" for="ch" forName="dotArrow4" refType="h" fact="0.0287"/>
                  <dgm:constr type="w" for="ch" forName="dotArrow4" refType="userD"/>
                  <dgm:constr type="h" for="ch" forName="dotArrow4" refType="userD"/>
                  <dgm:constr type="ctrX" for="ch" forName="dotArrow5" refType="w" fact="0.456"/>
                  <dgm:constr type="ctrY" for="ch" forName="dotArrow5" refType="h" fact="0.0587"/>
                  <dgm:constr type="w" for="ch" forName="dotArrow5" refType="userD"/>
                  <dgm:constr type="h" for="ch" forName="dotArrow5" refType="userD"/>
                  <dgm:constr type="ctrX" for="ch" forName="dotArrow6" refType="w" fact="0.5227"/>
                  <dgm:constr type="ctrY" for="ch" forName="dotArrow6" refType="h" fact="0.062"/>
                  <dgm:constr type="w" for="ch" forName="dotArrow6" refType="userD"/>
                  <dgm:constr type="h" for="ch" forName="dotArrow6" refType="userD"/>
                  <dgm:constr type="ctrX" for="ch" forName="dotArrow7" refType="w" fact="0.5227"/>
                  <dgm:constr type="ctrY" for="ch" forName="dotArrow7" refType="h" fact="0.1253"/>
                  <dgm:constr type="w" for="ch" forName="dotArrow7" refType="userD"/>
                  <dgm:constr type="h" for="ch" forName="dotArrow7" refType="userD"/>
                  <dgm:constr type="r" for="ch" forName="parTx1" refType="w" fact="0.7386"/>
                  <dgm:constr type="t" for="ch" forName="parTx1" refType="h" fact="0.8086"/>
                  <dgm:constr type="w" for="ch" forName="parTx1" refType="w" fact="0.5392"/>
                  <dgm:constr type="h" for="ch" forName="parTx1" refType="h" fact="0.218"/>
                  <dgm:constr type="ctrX" for="ch" forName="picture1" refType="w" fact="0.7631"/>
                  <dgm:constr type="ctrY" for="ch" forName="picture1" refType="h" fact="0.7834"/>
                  <dgm:constr type="w" for="ch" forName="picture1" refType="w" fact="0.25"/>
                  <dgm:constr type="h" for="ch" forName="picture1" refType="h" fact="0.3768"/>
                  <dgm:constr type="r" for="ch" forName="parTx2" refType="w" fact="0.5107"/>
                  <dgm:constr type="t" for="ch" forName="parTx2" refType="h" fact="0.3822"/>
                  <dgm:constr type="w" for="ch" forName="parTx2" refType="w" fact="0.5392"/>
                  <dgm:constr type="h" for="ch" forName="parTx2" refType="h" fact="0.218"/>
                  <dgm:constr type="ctrX" for="ch" forName="picture2" refType="w" fact="0.5352"/>
                  <dgm:constr type="ctrY" for="ch" forName="picture2" refType="h" fact="0.357"/>
                  <dgm:constr type="w" for="ch" forName="picture2" refType="w" fact="0.25"/>
                  <dgm:constr type="h" for="ch" forName="picture2" refType="h" fact="0.3768"/>
                </dgm:constrLst>
              </dgm:else>
            </dgm:choose>
          </dgm:else>
        </dgm:choose>
      </dgm:if>
      <dgm:if name="Name22" axis="ch" ptType="node" func="cnt" op="equ" val="3">
        <dgm:choose name="Name23">
          <dgm:if name="Name24" func="var" arg="dir" op="equ" val="norm">
            <dgm:choose name="Name25">
              <dgm:if name="Name26" axis="des" func="maxDepth" op="gt" val="1">
                <dgm:alg type="composite">
                  <dgm:param type="ar" val="1.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userD" refType="w" fact="0.0162"/>
                  <dgm:constr type="ctrX" for="ch" forName="dot1" refType="w" fact="0.2981"/>
                  <dgm:constr type="ctrY" for="ch" forName="dot1" refType="h" fact="0.763"/>
                  <dgm:constr type="w" for="ch" forName="dot1" refType="userD"/>
                  <dgm:constr type="h" for="ch" forName="dot1" refType="userD"/>
                  <dgm:constr type="ctrX" for="ch" forName="dot2" refType="w" fact="0.2676"/>
                  <dgm:constr type="ctrY" for="ch" forName="dot2" refType="h" fact="0.7887"/>
                  <dgm:constr type="w" for="ch" forName="dot2" refType="userD"/>
                  <dgm:constr type="h" for="ch" forName="dot2" refType="userD"/>
                  <dgm:constr type="ctrX" for="ch" forName="dot3" refType="w" fact="0.2357"/>
                  <dgm:constr type="ctrY" for="ch" forName="dot3" refType="h" fact="0.809"/>
                  <dgm:constr type="w" for="ch" forName="dot3" refType="userD"/>
                  <dgm:constr type="h" for="ch" forName="dot3" refType="userD"/>
                  <dgm:constr type="ctrX" for="ch" forName="dot4" refType="w" fact="0.4445"/>
                  <dgm:constr type="ctrY" for="ch" forName="dot4" refType="h" fact="0.4655"/>
                  <dgm:constr type="w" for="ch" forName="dot4" refType="userD"/>
                  <dgm:constr type="h" for="ch" forName="dot4" refType="userD"/>
                  <dgm:constr type="ctrX" for="ch" forName="dot5" refType="w" fact="0.4323"/>
                  <dgm:constr type="ctrY" for="ch" forName="dot5" refType="h" fact="0.5178"/>
                  <dgm:constr type="w" for="ch" forName="dot5" refType="userD"/>
                  <dgm:constr type="h" for="ch" forName="dot5" refType="userD"/>
                  <dgm:constr type="ctrX" for="ch" forName="dotArrow1" refType="w" fact="0.4236"/>
                  <dgm:constr type="ctrY" for="ch" forName="dotArrow1" refType="h" fact="0.0718"/>
                  <dgm:constr type="w" for="ch" forName="dotArrow1" refType="userD"/>
                  <dgm:constr type="h" for="ch" forName="dotArrow1" refType="userD"/>
                  <dgm:constr type="ctrX" for="ch" forName="dotArrow2" refType="w" fact="0.446"/>
                  <dgm:constr type="ctrY" for="ch" forName="dotArrow2" refType="h" fact="0.0468"/>
                  <dgm:constr type="w" for="ch" forName="dotArrow2" refType="userD"/>
                  <dgm:constr type="h" for="ch" forName="dotArrow2" refType="userD"/>
                  <dgm:constr type="ctrX" for="ch" forName="dotArrow3" refType="w" fact="0.4685"/>
                  <dgm:constr type="ctrY" for="ch" forName="dotArrow3" refType="h" fact="0.0218"/>
                  <dgm:constr type="w" for="ch" forName="dotArrow3" refType="userD"/>
                  <dgm:constr type="h" for="ch" forName="dotArrow3" refType="userD"/>
                  <dgm:constr type="ctrX" for="ch" forName="dotArrow4" refType="w" fact="0.491"/>
                  <dgm:constr type="ctrY" for="ch" forName="dotArrow4" refType="h" fact="0.0468"/>
                  <dgm:constr type="w" for="ch" forName="dotArrow4" refType="userD"/>
                  <dgm:constr type="h" for="ch" forName="dotArrow4" refType="userD"/>
                  <dgm:constr type="ctrX" for="ch" forName="dotArrow5" refType="w" fact="0.5135"/>
                  <dgm:constr type="ctrY" for="ch" forName="dotArrow5" refType="h" fact="0.0718"/>
                  <dgm:constr type="w" for="ch" forName="dotArrow5" refType="userD"/>
                  <dgm:constr type="h" for="ch" forName="dotArrow5" refType="userD"/>
                  <dgm:constr type="ctrX" for="ch" forName="dotArrow6" refType="w" fact="0.4685"/>
                  <dgm:constr type="ctrY" for="ch" forName="dotArrow6" refType="h" fact="0.0745"/>
                  <dgm:constr type="w" for="ch" forName="dotArrow6" refType="userD"/>
                  <dgm:constr type="h" for="ch" forName="dotArrow6" refType="userD"/>
                  <dgm:constr type="ctrX" for="ch" forName="dotArrow7" refType="w" fact="0.4685"/>
                  <dgm:constr type="ctrY" for="ch" forName="dotArrow7" refType="h" fact="0.1273"/>
                  <dgm:constr type="w" for="ch" forName="dotArrow7" refType="userD"/>
                  <dgm:constr type="h" for="ch" forName="dotArrow7" refType="userD"/>
                  <dgm:constr type="l" for="ch" forName="parTx1" refType="w" fact="0.1487"/>
                  <dgm:constr type="t" for="ch" forName="parTx1" refType="h" fact="0.8596"/>
                  <dgm:constr type="w" for="ch" forName="parTx1" refType="w" fact="0.3491"/>
                  <dgm:constr type="h" for="ch" forName="parTx1" refType="h" fact="0.1638"/>
                  <dgm:constr type="ctrX" for="ch" forName="picture1" refType="w" fact="0.1328"/>
                  <dgm:constr type="ctrY" for="ch" forName="picture1" refType="h" fact="0.8361"/>
                  <dgm:constr type="w" for="ch" forName="picture1" refType="w" fact="0.1618"/>
                  <dgm:constr type="h" for="ch" forName="picture1" refType="h" fact="0.2832"/>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3732"/>
                  <dgm:constr type="t" for="ch" forName="parTx2" refType="h" fact="0.6469"/>
                  <dgm:constr type="w" for="ch" forName="parTx2" refType="w" fact="0.3491"/>
                  <dgm:constr type="h" for="ch" forName="parTx2" refType="h" fact="0.1638"/>
                  <dgm:constr type="ctrX" for="ch" forName="picture2" refType="w" fact="0.3573"/>
                  <dgm:constr type="ctrY" for="ch" forName="picture2" refType="h" fact="0.6234"/>
                  <dgm:constr type="w" for="ch" forName="picture2" refType="w" fact="0.1618"/>
                  <dgm:constr type="h" for="ch" forName="picture2" refType="h" fact="0.2832"/>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4763"/>
                  <dgm:constr type="t" for="ch" forName="parTx3" refType="h" fact="0.3243"/>
                  <dgm:constr type="w" for="ch" forName="parTx3" refType="w" fact="0.3491"/>
                  <dgm:constr type="h" for="ch" forName="parTx3" refType="h" fact="0.1638"/>
                  <dgm:constr type="ctrX" for="ch" forName="picture3" refType="w" fact="0.4604"/>
                  <dgm:constr type="ctrY" for="ch" forName="picture3" refType="h" fact="0.3008"/>
                  <dgm:constr type="w" for="ch" forName="picture3" refType="w" fact="0.1618"/>
                  <dgm:constr type="h" for="ch" forName="picture3" refType="h" fact="0.2832"/>
                  <dgm:constr type="l" for="ch" forName="desTx3" refType="r" refFor="ch" refForName="parTx3"/>
                  <dgm:constr type="r" for="ch" forName="desTx3" refType="w"/>
                  <dgm:constr type="t" for="ch" forName="desTx3" refType="t" refFor="ch" refForName="parTx3"/>
                  <dgm:constr type="h" for="ch" forName="desTx3" refType="h" refFor="ch" refForName="parTx3"/>
                </dgm:constrLst>
              </dgm:if>
              <dgm:else name="Name27">
                <dgm:alg type="composite">
                  <dgm:param type="ar" val="1.416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userD" refType="w" fact="0.02"/>
                  <dgm:constr type="ctrX" for="ch" forName="dot1" refType="w" fact="0.3684"/>
                  <dgm:constr type="ctrY" for="ch" forName="dot1" refType="h" fact="0.763"/>
                  <dgm:constr type="w" for="ch" forName="dot1" refType="userD"/>
                  <dgm:constr type="h" for="ch" forName="dot1" refType="userD"/>
                  <dgm:constr type="ctrX" for="ch" forName="dot2" refType="w" fact="0.3307"/>
                  <dgm:constr type="ctrY" for="ch" forName="dot2" refType="h" fact="0.7887"/>
                  <dgm:constr type="w" for="ch" forName="dot2" refType="userD"/>
                  <dgm:constr type="h" for="ch" forName="dot2" refType="userD"/>
                  <dgm:constr type="ctrX" for="ch" forName="dot3" refType="w" fact="0.2912"/>
                  <dgm:constr type="ctrY" for="ch" forName="dot3" refType="h" fact="0.809"/>
                  <dgm:constr type="w" for="ch" forName="dot3" refType="userD"/>
                  <dgm:constr type="h" for="ch" forName="dot3" refType="userD"/>
                  <dgm:constr type="ctrX" for="ch" forName="dot4" refType="w" fact="0.5494"/>
                  <dgm:constr type="ctrY" for="ch" forName="dot4" refType="h" fact="0.4655"/>
                  <dgm:constr type="w" for="ch" forName="dot4" refType="userD"/>
                  <dgm:constr type="h" for="ch" forName="dot4" refType="userD"/>
                  <dgm:constr type="ctrX" for="ch" forName="dot5" refType="w" fact="0.5342"/>
                  <dgm:constr type="ctrY" for="ch" forName="dot5" refType="h" fact="0.5178"/>
                  <dgm:constr type="w" for="ch" forName="dot5" refType="userD"/>
                  <dgm:constr type="h" for="ch" forName="dot5" refType="userD"/>
                  <dgm:constr type="ctrX" for="ch" forName="dotArrow1" refType="w" fact="0.5234"/>
                  <dgm:constr type="ctrY" for="ch" forName="dotArrow1" refType="h" fact="0.0718"/>
                  <dgm:constr type="w" for="ch" forName="dotArrow1" refType="userD"/>
                  <dgm:constr type="h" for="ch" forName="dotArrow1" refType="userD"/>
                  <dgm:constr type="ctrX" for="ch" forName="dotArrow2" refType="w" fact="0.5512"/>
                  <dgm:constr type="ctrY" for="ch" forName="dotArrow2" refType="h" fact="0.0468"/>
                  <dgm:constr type="w" for="ch" forName="dotArrow2" refType="userD"/>
                  <dgm:constr type="h" for="ch" forName="dotArrow2" refType="userD"/>
                  <dgm:constr type="ctrX" for="ch" forName="dotArrow3" refType="w" fact="0.579"/>
                  <dgm:constr type="ctrY" for="ch" forName="dotArrow3" refType="h" fact="0.0218"/>
                  <dgm:constr type="w" for="ch" forName="dotArrow3" refType="userD"/>
                  <dgm:constr type="h" for="ch" forName="dotArrow3" refType="userD"/>
                  <dgm:constr type="ctrX" for="ch" forName="dotArrow4" refType="w" fact="0.6068"/>
                  <dgm:constr type="ctrY" for="ch" forName="dotArrow4" refType="h" fact="0.0468"/>
                  <dgm:constr type="w" for="ch" forName="dotArrow4" refType="userD"/>
                  <dgm:constr type="h" for="ch" forName="dotArrow4" refType="userD"/>
                  <dgm:constr type="ctrX" for="ch" forName="dotArrow5" refType="w" fact="0.6346"/>
                  <dgm:constr type="ctrY" for="ch" forName="dotArrow5" refType="h" fact="0.0718"/>
                  <dgm:constr type="w" for="ch" forName="dotArrow5" refType="userD"/>
                  <dgm:constr type="h" for="ch" forName="dotArrow5" refType="userD"/>
                  <dgm:constr type="ctrX" for="ch" forName="dotArrow6" refType="w" fact="0.579"/>
                  <dgm:constr type="ctrY" for="ch" forName="dotArrow6" refType="h" fact="0.0745"/>
                  <dgm:constr type="w" for="ch" forName="dotArrow6" refType="userD"/>
                  <dgm:constr type="h" for="ch" forName="dotArrow6" refType="userD"/>
                  <dgm:constr type="ctrX" for="ch" forName="dotArrow7" refType="w" fact="0.579"/>
                  <dgm:constr type="ctrY" for="ch" forName="dotArrow7" refType="h" fact="0.1273"/>
                  <dgm:constr type="w" for="ch" forName="dotArrow7" refType="userD"/>
                  <dgm:constr type="h" for="ch" forName="dotArrow7" refType="userD"/>
                  <dgm:constr type="l" for="ch" forName="parTx1" refType="w" fact="0.1837"/>
                  <dgm:constr type="t" for="ch" forName="parTx1" refType="h" fact="0.8551"/>
                  <dgm:constr type="w" for="ch" forName="parTx1" refType="w" fact="0.4314"/>
                  <dgm:constr type="h" for="ch" forName="parTx1" refType="h" fact="0.1638"/>
                  <dgm:constr type="ctrX" for="ch" forName="picture1" refType="w" fact="0.1641"/>
                  <dgm:constr type="ctrY" for="ch" forName="picture1" refType="h" fact="0.8361"/>
                  <dgm:constr type="w" for="ch" forName="picture1" refType="w" fact="0.2"/>
                  <dgm:constr type="h" for="ch" forName="picture1" refType="h" fact="0.2832"/>
                  <dgm:constr type="l" for="ch" forName="parTx2" refType="w" fact="0.4612"/>
                  <dgm:constr type="t" for="ch" forName="parTx2" refType="h" fact="0.6424"/>
                  <dgm:constr type="w" for="ch" forName="parTx2" refType="w" fact="0.4314"/>
                  <dgm:constr type="h" for="ch" forName="parTx2" refType="h" fact="0.1638"/>
                  <dgm:constr type="ctrX" for="ch" forName="picture2" refType="w" fact="0.4416"/>
                  <dgm:constr type="ctrY" for="ch" forName="picture2" refType="h" fact="0.6234"/>
                  <dgm:constr type="w" for="ch" forName="picture2" refType="w" fact="0.2"/>
                  <dgm:constr type="h" for="ch" forName="picture2" refType="h" fact="0.2832"/>
                  <dgm:constr type="l" for="ch" forName="parTx3" refType="w" fact="0.5886"/>
                  <dgm:constr type="t" for="ch" forName="parTx3" refType="h" fact="0.3198"/>
                  <dgm:constr type="w" for="ch" forName="parTx3" refType="w" fact="0.4314"/>
                  <dgm:constr type="h" for="ch" forName="parTx3" refType="h" fact="0.1638"/>
                  <dgm:constr type="ctrX" for="ch" forName="picture3" refType="w" fact="0.569"/>
                  <dgm:constr type="ctrY" for="ch" forName="picture3" refType="h" fact="0.3008"/>
                  <dgm:constr type="w" for="ch" forName="picture3" refType="w" fact="0.2"/>
                  <dgm:constr type="h" for="ch" forName="picture3" refType="h" fact="0.2832"/>
                </dgm:constrLst>
              </dgm:else>
            </dgm:choose>
          </dgm:if>
          <dgm:else name="Name28">
            <dgm:choose name="Name29">
              <dgm:if name="Name30" axis="des" func="maxDepth" op="gt" val="1">
                <dgm:alg type="composite">
                  <dgm:param type="ar" val="1.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userD" refType="w" fact="0.0162"/>
                  <dgm:constr type="ctrX" for="ch" forName="dot1" refType="w" fact="0.7019"/>
                  <dgm:constr type="ctrY" for="ch" forName="dot1" refType="h" fact="0.763"/>
                  <dgm:constr type="w" for="ch" forName="dot1" refType="userD"/>
                  <dgm:constr type="h" for="ch" forName="dot1" refType="userD"/>
                  <dgm:constr type="ctrX" for="ch" forName="dot2" refType="w" fact="0.7324"/>
                  <dgm:constr type="ctrY" for="ch" forName="dot2" refType="h" fact="0.7887"/>
                  <dgm:constr type="w" for="ch" forName="dot2" refType="userD"/>
                  <dgm:constr type="h" for="ch" forName="dot2" refType="userD"/>
                  <dgm:constr type="ctrX" for="ch" forName="dot3" refType="w" fact="0.7643"/>
                  <dgm:constr type="ctrY" for="ch" forName="dot3" refType="h" fact="0.809"/>
                  <dgm:constr type="w" for="ch" forName="dot3" refType="userD"/>
                  <dgm:constr type="h" for="ch" forName="dot3" refType="userD"/>
                  <dgm:constr type="ctrX" for="ch" forName="dot4" refType="w" fact="0.5555"/>
                  <dgm:constr type="ctrY" for="ch" forName="dot4" refType="h" fact="0.4655"/>
                  <dgm:constr type="w" for="ch" forName="dot4" refType="userD"/>
                  <dgm:constr type="h" for="ch" forName="dot4" refType="userD"/>
                  <dgm:constr type="ctrX" for="ch" forName="dot5" refType="w" fact="0.5677"/>
                  <dgm:constr type="ctrY" for="ch" forName="dot5" refType="h" fact="0.5178"/>
                  <dgm:constr type="w" for="ch" forName="dot5" refType="userD"/>
                  <dgm:constr type="h" for="ch" forName="dot5" refType="userD"/>
                  <dgm:constr type="ctrX" for="ch" forName="dotArrow1" refType="w" fact="0.5764"/>
                  <dgm:constr type="ctrY" for="ch" forName="dotArrow1" refType="h" fact="0.0718"/>
                  <dgm:constr type="w" for="ch" forName="dotArrow1" refType="userD"/>
                  <dgm:constr type="h" for="ch" forName="dotArrow1" refType="userD"/>
                  <dgm:constr type="ctrX" for="ch" forName="dotArrow2" refType="w" fact="0.554"/>
                  <dgm:constr type="ctrY" for="ch" forName="dotArrow2" refType="h" fact="0.0468"/>
                  <dgm:constr type="w" for="ch" forName="dotArrow2" refType="userD"/>
                  <dgm:constr type="h" for="ch" forName="dotArrow2" refType="userD"/>
                  <dgm:constr type="ctrX" for="ch" forName="dotArrow3" refType="w" fact="0.5315"/>
                  <dgm:constr type="ctrY" for="ch" forName="dotArrow3" refType="h" fact="0.0218"/>
                  <dgm:constr type="w" for="ch" forName="dotArrow3" refType="userD"/>
                  <dgm:constr type="h" for="ch" forName="dotArrow3" refType="userD"/>
                  <dgm:constr type="ctrX" for="ch" forName="dotArrow4" refType="w" fact="0.509"/>
                  <dgm:constr type="ctrY" for="ch" forName="dotArrow4" refType="h" fact="0.0468"/>
                  <dgm:constr type="w" for="ch" forName="dotArrow4" refType="userD"/>
                  <dgm:constr type="h" for="ch" forName="dotArrow4" refType="userD"/>
                  <dgm:constr type="ctrX" for="ch" forName="dotArrow5" refType="w" fact="0.4865"/>
                  <dgm:constr type="ctrY" for="ch" forName="dotArrow5" refType="h" fact="0.0718"/>
                  <dgm:constr type="w" for="ch" forName="dotArrow5" refType="userD"/>
                  <dgm:constr type="h" for="ch" forName="dotArrow5" refType="userD"/>
                  <dgm:constr type="ctrX" for="ch" forName="dotArrow6" refType="w" fact="0.5315"/>
                  <dgm:constr type="ctrY" for="ch" forName="dotArrow6" refType="h" fact="0.0745"/>
                  <dgm:constr type="w" for="ch" forName="dotArrow6" refType="userD"/>
                  <dgm:constr type="h" for="ch" forName="dotArrow6" refType="userD"/>
                  <dgm:constr type="ctrX" for="ch" forName="dotArrow7" refType="w" fact="0.5315"/>
                  <dgm:constr type="ctrY" for="ch" forName="dotArrow7" refType="h" fact="0.1273"/>
                  <dgm:constr type="w" for="ch" forName="dotArrow7" refType="userD"/>
                  <dgm:constr type="h" for="ch" forName="dotArrow7" refType="userD"/>
                  <dgm:constr type="r" for="ch" forName="parTx1" refType="w" fact="0.8513"/>
                  <dgm:constr type="t" for="ch" forName="parTx1" refType="h" fact="0.8596"/>
                  <dgm:constr type="w" for="ch" forName="parTx1" refType="w" fact="0.3491"/>
                  <dgm:constr type="h" for="ch" forName="parTx1" refType="h" fact="0.1638"/>
                  <dgm:constr type="ctrX" for="ch" forName="picture1" refType="w" fact="0.8672"/>
                  <dgm:constr type="ctrY" for="ch" forName="picture1" refType="h" fact="0.8361"/>
                  <dgm:constr type="w" for="ch" forName="picture1" refType="w" fact="0.1618"/>
                  <dgm:constr type="h" for="ch" forName="picture1" refType="h" fact="0.2832"/>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6268"/>
                  <dgm:constr type="t" for="ch" forName="parTx2" refType="h" fact="0.6469"/>
                  <dgm:constr type="w" for="ch" forName="parTx2" refType="w" fact="0.3491"/>
                  <dgm:constr type="h" for="ch" forName="parTx2" refType="h" fact="0.1638"/>
                  <dgm:constr type="ctrX" for="ch" forName="picture2" refType="w" fact="0.6427"/>
                  <dgm:constr type="ctrY" for="ch" forName="picture2" refType="h" fact="0.6234"/>
                  <dgm:constr type="w" for="ch" forName="picture2" refType="w" fact="0.1618"/>
                  <dgm:constr type="h" for="ch" forName="picture2" refType="h" fact="0.2832"/>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5237"/>
                  <dgm:constr type="t" for="ch" forName="parTx3" refType="h" fact="0.3243"/>
                  <dgm:constr type="w" for="ch" forName="parTx3" refType="w" fact="0.3491"/>
                  <dgm:constr type="h" for="ch" forName="parTx3" refType="h" fact="0.1638"/>
                  <dgm:constr type="ctrX" for="ch" forName="picture3" refType="w" fact="0.5396"/>
                  <dgm:constr type="ctrY" for="ch" forName="picture3" refType="h" fact="0.3008"/>
                  <dgm:constr type="w" for="ch" forName="picture3" refType="w" fact="0.1618"/>
                  <dgm:constr type="h" for="ch" forName="picture3" refType="h" fact="0.2832"/>
                  <dgm:constr type="r" for="ch" forName="desTx3" refType="l" refFor="ch" refForName="parTx3"/>
                  <dgm:constr type="l" for="ch" forName="desTx3"/>
                  <dgm:constr type="t" for="ch" forName="desTx3" refType="t" refFor="ch" refForName="parTx3"/>
                  <dgm:constr type="h" for="ch" forName="desTx3" refType="h" refFor="ch" refForName="parTx3"/>
                </dgm:constrLst>
              </dgm:if>
              <dgm:else name="Name31">
                <dgm:alg type="composite">
                  <dgm:param type="ar" val="1.416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userD" refType="w" fact="0.02"/>
                  <dgm:constr type="ctrX" for="ch" forName="dot1" refType="w" fact="0.6316"/>
                  <dgm:constr type="ctrY" for="ch" forName="dot1" refType="h" fact="0.763"/>
                  <dgm:constr type="w" for="ch" forName="dot1" refType="userD"/>
                  <dgm:constr type="h" for="ch" forName="dot1" refType="userD"/>
                  <dgm:constr type="ctrX" for="ch" forName="dot2" refType="w" fact="0.6693"/>
                  <dgm:constr type="ctrY" for="ch" forName="dot2" refType="h" fact="0.7887"/>
                  <dgm:constr type="w" for="ch" forName="dot2" refType="userD"/>
                  <dgm:constr type="h" for="ch" forName="dot2" refType="userD"/>
                  <dgm:constr type="ctrX" for="ch" forName="dot3" refType="w" fact="0.7088"/>
                  <dgm:constr type="ctrY" for="ch" forName="dot3" refType="h" fact="0.809"/>
                  <dgm:constr type="w" for="ch" forName="dot3" refType="userD"/>
                  <dgm:constr type="h" for="ch" forName="dot3" refType="userD"/>
                  <dgm:constr type="ctrX" for="ch" forName="dot4" refType="w" fact="0.4506"/>
                  <dgm:constr type="ctrY" for="ch" forName="dot4" refType="h" fact="0.4655"/>
                  <dgm:constr type="w" for="ch" forName="dot4" refType="userD"/>
                  <dgm:constr type="h" for="ch" forName="dot4" refType="userD"/>
                  <dgm:constr type="ctrX" for="ch" forName="dot5" refType="w" fact="0.4658"/>
                  <dgm:constr type="ctrY" for="ch" forName="dot5" refType="h" fact="0.5178"/>
                  <dgm:constr type="w" for="ch" forName="dot5" refType="userD"/>
                  <dgm:constr type="h" for="ch" forName="dot5" refType="userD"/>
                  <dgm:constr type="ctrX" for="ch" forName="dotArrow1" refType="w" fact="0.4766"/>
                  <dgm:constr type="ctrY" for="ch" forName="dotArrow1" refType="h" fact="0.0718"/>
                  <dgm:constr type="w" for="ch" forName="dotArrow1" refType="userD"/>
                  <dgm:constr type="h" for="ch" forName="dotArrow1" refType="userD"/>
                  <dgm:constr type="ctrX" for="ch" forName="dotArrow2" refType="w" fact="0.4488"/>
                  <dgm:constr type="ctrY" for="ch" forName="dotArrow2" refType="h" fact="0.0468"/>
                  <dgm:constr type="w" for="ch" forName="dotArrow2" refType="userD"/>
                  <dgm:constr type="h" for="ch" forName="dotArrow2" refType="userD"/>
                  <dgm:constr type="ctrX" for="ch" forName="dotArrow3" refType="w" fact="0.421"/>
                  <dgm:constr type="ctrY" for="ch" forName="dotArrow3" refType="h" fact="0.0218"/>
                  <dgm:constr type="w" for="ch" forName="dotArrow3" refType="userD"/>
                  <dgm:constr type="h" for="ch" forName="dotArrow3" refType="userD"/>
                  <dgm:constr type="ctrX" for="ch" forName="dotArrow4" refType="w" fact="0.3932"/>
                  <dgm:constr type="ctrY" for="ch" forName="dotArrow4" refType="h" fact="0.0468"/>
                  <dgm:constr type="w" for="ch" forName="dotArrow4" refType="userD"/>
                  <dgm:constr type="h" for="ch" forName="dotArrow4" refType="userD"/>
                  <dgm:constr type="ctrX" for="ch" forName="dotArrow5" refType="w" fact="0.3654"/>
                  <dgm:constr type="ctrY" for="ch" forName="dotArrow5" refType="h" fact="0.0718"/>
                  <dgm:constr type="w" for="ch" forName="dotArrow5" refType="userD"/>
                  <dgm:constr type="h" for="ch" forName="dotArrow5" refType="userD"/>
                  <dgm:constr type="ctrX" for="ch" forName="dotArrow6" refType="w" fact="0.421"/>
                  <dgm:constr type="ctrY" for="ch" forName="dotArrow6" refType="h" fact="0.0745"/>
                  <dgm:constr type="w" for="ch" forName="dotArrow6" refType="userD"/>
                  <dgm:constr type="h" for="ch" forName="dotArrow6" refType="userD"/>
                  <dgm:constr type="ctrX" for="ch" forName="dotArrow7" refType="w" fact="0.421"/>
                  <dgm:constr type="ctrY" for="ch" forName="dotArrow7" refType="h" fact="0.1273"/>
                  <dgm:constr type="w" for="ch" forName="dotArrow7" refType="userD"/>
                  <dgm:constr type="h" for="ch" forName="dotArrow7" refType="userD"/>
                  <dgm:constr type="r" for="ch" forName="parTx1" refType="w" fact="0.8163"/>
                  <dgm:constr type="t" for="ch" forName="parTx1" refType="h" fact="0.8551"/>
                  <dgm:constr type="w" for="ch" forName="parTx1" refType="w" fact="0.4314"/>
                  <dgm:constr type="h" for="ch" forName="parTx1" refType="h" fact="0.1638"/>
                  <dgm:constr type="ctrX" for="ch" forName="picture1" refType="w" fact="0.8359"/>
                  <dgm:constr type="ctrY" for="ch" forName="picture1" refType="h" fact="0.8361"/>
                  <dgm:constr type="w" for="ch" forName="picture1" refType="w" fact="0.2"/>
                  <dgm:constr type="h" for="ch" forName="picture1" refType="h" fact="0.2832"/>
                  <dgm:constr type="r" for="ch" forName="parTx2" refType="w" fact="0.5388"/>
                  <dgm:constr type="t" for="ch" forName="parTx2" refType="h" fact="0.6424"/>
                  <dgm:constr type="w" for="ch" forName="parTx2" refType="w" fact="0.4314"/>
                  <dgm:constr type="h" for="ch" forName="parTx2" refType="h" fact="0.1638"/>
                  <dgm:constr type="ctrX" for="ch" forName="picture2" refType="w" fact="0.5584"/>
                  <dgm:constr type="ctrY" for="ch" forName="picture2" refType="h" fact="0.6234"/>
                  <dgm:constr type="w" for="ch" forName="picture2" refType="w" fact="0.2"/>
                  <dgm:constr type="h" for="ch" forName="picture2" refType="h" fact="0.2832"/>
                  <dgm:constr type="r" for="ch" forName="parTx3" refType="w" fact="0.4114"/>
                  <dgm:constr type="t" for="ch" forName="parTx3" refType="h" fact="0.3198"/>
                  <dgm:constr type="w" for="ch" forName="parTx3" refType="w" fact="0.4314"/>
                  <dgm:constr type="h" for="ch" forName="parTx3" refType="h" fact="0.1638"/>
                  <dgm:constr type="ctrX" for="ch" forName="picture3" refType="w" fact="0.431"/>
                  <dgm:constr type="ctrY" for="ch" forName="picture3" refType="h" fact="0.3008"/>
                  <dgm:constr type="w" for="ch" forName="picture3" refType="w" fact="0.2"/>
                  <dgm:constr type="h" for="ch" forName="picture3" refType="h" fact="0.2832"/>
                </dgm:constrLst>
              </dgm:else>
            </dgm:choose>
          </dgm:else>
        </dgm:choose>
      </dgm:if>
      <dgm:if name="Name32" axis="ch" ptType="node" func="cnt" op="equ" val="4">
        <dgm:choose name="Name33">
          <dgm:if name="Name34" func="var" arg="dir" op="equ" val="norm">
            <dgm:choose name="Name35">
              <dgm:if name="Name36" axis="des" func="maxDepth" op="gt" val="1">
                <dgm:alg type="composite">
                  <dgm:param type="ar" val="1.5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userD" refType="w" fact="0.0136"/>
                  <dgm:constr type="ctrX" for="ch" forName="dot1" refType="w" fact="0.3253"/>
                  <dgm:constr type="ctrY" for="ch" forName="dot1" refType="h" fact="0.8215"/>
                  <dgm:constr type="w" for="ch" forName="dot1" refType="userD"/>
                  <dgm:constr type="h" for="ch" forName="dot1" refType="userD"/>
                  <dgm:constr type="ctrX" for="ch" forName="dot2" refType="w" fact="0.2949"/>
                  <dgm:constr type="ctrY" for="ch" forName="dot2" refType="h" fact="0.843"/>
                  <dgm:constr type="w" for="ch" forName="dot2" refType="userD"/>
                  <dgm:constr type="h" for="ch" forName="dot2" refType="userD"/>
                  <dgm:constr type="ctrX" for="ch" forName="dot3" refType="w" fact="0.2635"/>
                  <dgm:constr type="ctrY" for="ch" forName="dot3" refType="h" fact="0.8607"/>
                  <dgm:constr type="w" for="ch" forName="dot3" refType="userD"/>
                  <dgm:constr type="h" for="ch" forName="dot3" refType="userD"/>
                  <dgm:constr type="ctrX" for="ch" forName="dot4" refType="w" fact="0.2313"/>
                  <dgm:constr type="ctrY" for="ch" forName="dot4" refType="h" fact="0.8745"/>
                  <dgm:constr type="w" for="ch" forName="dot4" refType="userD"/>
                  <dgm:constr type="h" for="ch" forName="dot4" refType="userD"/>
                  <dgm:constr type="ctrX" for="ch" forName="dot5" refType="w" fact="0.4675"/>
                  <dgm:constr type="ctrY" for="ch" forName="dot5" refType="h" fact="0.6419"/>
                  <dgm:constr type="w" for="ch" forName="dot5" refType="userD"/>
                  <dgm:constr type="h" for="ch" forName="dot5" refType="userD"/>
                  <dgm:constr type="ctrX" for="ch" forName="dot6" refType="w" fact="0.5486"/>
                  <dgm:constr type="ctrY" for="ch" forName="dot6" refType="h" fact="0.3784"/>
                  <dgm:constr type="w" for="ch" forName="dot6" refType="userD"/>
                  <dgm:constr type="h" for="ch" forName="dot6" refType="userD"/>
                  <dgm:constr type="ctrX" for="ch" forName="dotArrow1" refType="w" fact="0.5267"/>
                  <dgm:constr type="ctrY" for="ch" forName="dotArrow1" refType="h" fact="0.0496"/>
                  <dgm:constr type="w" for="ch" forName="dotArrow1" refType="userD"/>
                  <dgm:constr type="h" for="ch" forName="dotArrow1" refType="userD"/>
                  <dgm:constr type="ctrX" for="ch" forName="dotArrow2" refType="w" fact="0.5462"/>
                  <dgm:constr type="ctrY" for="ch" forName="dotArrow2" refType="h" fact="0.0282"/>
                  <dgm:constr type="w" for="ch" forName="dotArrow2" refType="userD"/>
                  <dgm:constr type="h" for="ch" forName="dotArrow2" refType="userD"/>
                  <dgm:constr type="ctrX" for="ch" forName="dotArrow3" refType="w" fact="0.5657"/>
                  <dgm:constr type="ctrY" for="ch" forName="dotArrow3" refType="h" fact="0.0068"/>
                  <dgm:constr type="w" for="ch" forName="dotArrow3" refType="userD"/>
                  <dgm:constr type="h" for="ch" forName="dotArrow3" refType="userD"/>
                  <dgm:constr type="ctrX" for="ch" forName="dotArrow4" refType="w" fact="0.5851"/>
                  <dgm:constr type="ctrY" for="ch" forName="dotArrow4" refType="h" fact="0.0282"/>
                  <dgm:constr type="w" for="ch" forName="dotArrow4" refType="userD"/>
                  <dgm:constr type="h" for="ch" forName="dotArrow4" refType="userD"/>
                  <dgm:constr type="ctrX" for="ch" forName="dotArrow5" refType="w" fact="0.6046"/>
                  <dgm:constr type="ctrY" for="ch" forName="dotArrow5" refType="h" fact="0.0496"/>
                  <dgm:constr type="w" for="ch" forName="dotArrow5" refType="userD"/>
                  <dgm:constr type="h" for="ch" forName="dotArrow5" refType="userD"/>
                  <dgm:constr type="ctrX" for="ch" forName="dotArrow6" refType="w" fact="0.5657"/>
                  <dgm:constr type="ctrY" for="ch" forName="dotArrow6" refType="h" fact="0.052"/>
                  <dgm:constr type="w" for="ch" forName="dotArrow6" refType="userD"/>
                  <dgm:constr type="h" for="ch" forName="dotArrow6" refType="userD"/>
                  <dgm:constr type="ctrX" for="ch" forName="dotArrow7" refType="w" fact="0.5657"/>
                  <dgm:constr type="ctrY" for="ch" forName="dotArrow7" refType="h" fact="0.0972"/>
                  <dgm:constr type="w" for="ch" forName="dotArrow7" refType="userD"/>
                  <dgm:constr type="h" for="ch" forName="dotArrow7" refType="userD"/>
                  <dgm:constr type="l" for="ch" forName="parTx1" refType="w" fact="0.1466"/>
                  <dgm:constr type="t" for="ch" forName="parTx1" refType="h" fact="0.9095"/>
                  <dgm:constr type="w" for="ch" forName="parTx1" refType="w" fact="0.294"/>
                  <dgm:constr type="h" for="ch" forName="parTx1" refType="h" fact="0.1222"/>
                  <dgm:constr type="ctrX" for="ch" forName="picture1" refType="w" fact="0.1333"/>
                  <dgm:constr type="ctrY" for="ch" forName="picture1" refType="h" fact="0.8922"/>
                  <dgm:constr type="w" for="ch" forName="picture1" refType="w" fact="0.1363"/>
                  <dgm:constr type="h" for="ch" forName="picture1" refType="h" fact="0.2113"/>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4105"/>
                  <dgm:constr type="t" for="ch" forName="parTx2" refType="h" fact="0.762"/>
                  <dgm:constr type="w" for="ch" forName="parTx2" refType="w" fact="0.294"/>
                  <dgm:constr type="h" for="ch" forName="parTx2" refType="h" fact="0.1222"/>
                  <dgm:constr type="ctrX" for="ch" forName="picture2" refType="w" fact="0.3972"/>
                  <dgm:constr type="ctrY" for="ch" forName="picture2" refType="h" fact="0.7447"/>
                  <dgm:constr type="w" for="ch" forName="picture2" refType="w" fact="0.1363"/>
                  <dgm:constr type="h" for="ch" forName="picture2" refType="h" fact="0.2113"/>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229"/>
                  <dgm:constr type="t" for="ch" forName="parTx3" refType="h" fact="0.5294"/>
                  <dgm:constr type="w" for="ch" forName="parTx3" refType="w" fact="0.294"/>
                  <dgm:constr type="h" for="ch" forName="parTx3" refType="h" fact="0.1222"/>
                  <dgm:constr type="ctrX" for="ch" forName="picture3" refType="w" fact="0.5095"/>
                  <dgm:constr type="ctrY" for="ch" forName="picture3" refType="h" fact="0.5121"/>
                  <dgm:constr type="w" for="ch" forName="picture3" refType="w" fact="0.1363"/>
                  <dgm:constr type="h" for="ch" forName="picture3" refType="h" fact="0.2113"/>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5722"/>
                  <dgm:constr type="t" for="ch" forName="parTx4" refType="h" fact="0.2523"/>
                  <dgm:constr type="w" for="ch" forName="parTx4" refType="w" fact="0.294"/>
                  <dgm:constr type="h" for="ch" forName="parTx4" refType="h" fact="0.1222"/>
                  <dgm:constr type="ctrX" for="ch" forName="picture4" refType="w" fact="0.5588"/>
                  <dgm:constr type="ctrY" for="ch" forName="picture4" refType="h" fact="0.235"/>
                  <dgm:constr type="w" for="ch" forName="picture4" refType="w" fact="0.1363"/>
                  <dgm:constr type="h" for="ch" forName="picture4" refType="h" fact="0.2113"/>
                  <dgm:constr type="l" for="ch" forName="desTx4" refType="r" refFor="ch" refForName="parTx4"/>
                  <dgm:constr type="r" for="ch" forName="desTx4" refType="w"/>
                  <dgm:constr type="t" for="ch" forName="desTx4" refType="t" refFor="ch" refForName="parTx4"/>
                  <dgm:constr type="h" for="ch" forName="desTx4" refType="h" refFor="ch" refForName="parTx4"/>
                </dgm:constrLst>
              </dgm:if>
              <dgm:else name="Name37">
                <dgm:alg type="composite">
                  <dgm:param type="ar" val="1.26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userD" refType="w" fact="0.0167"/>
                  <dgm:constr type="ctrX" for="ch" forName="dot1" refType="w" fact="0.3978"/>
                  <dgm:constr type="ctrY" for="ch" forName="dot1" refType="h" fact="0.8215"/>
                  <dgm:constr type="w" for="ch" forName="dot1" refType="userD"/>
                  <dgm:constr type="h" for="ch" forName="dot1" refType="userD"/>
                  <dgm:constr type="ctrX" for="ch" forName="dot2" refType="w" fact="0.3606"/>
                  <dgm:constr type="ctrY" for="ch" forName="dot2" refType="h" fact="0.843"/>
                  <dgm:constr type="w" for="ch" forName="dot2" refType="userD"/>
                  <dgm:constr type="h" for="ch" forName="dot2" refType="userD"/>
                  <dgm:constr type="ctrX" for="ch" forName="dot3" refType="w" fact="0.3223"/>
                  <dgm:constr type="ctrY" for="ch" forName="dot3" refType="h" fact="0.8607"/>
                  <dgm:constr type="w" for="ch" forName="dot3" refType="userD"/>
                  <dgm:constr type="h" for="ch" forName="dot3" refType="userD"/>
                  <dgm:constr type="ctrX" for="ch" forName="dot4" refType="w" fact="0.2829"/>
                  <dgm:constr type="ctrY" for="ch" forName="dot4" refType="h" fact="0.8745"/>
                  <dgm:constr type="w" for="ch" forName="dot4" refType="userD"/>
                  <dgm:constr type="h" for="ch" forName="dot4" refType="userD"/>
                  <dgm:constr type="ctrX" for="ch" forName="dot5" refType="w" fact="0.5717"/>
                  <dgm:constr type="ctrY" for="ch" forName="dot5" refType="h" fact="0.6419"/>
                  <dgm:constr type="w" for="ch" forName="dot5" refType="userD"/>
                  <dgm:constr type="h" for="ch" forName="dot5" refType="userD"/>
                  <dgm:constr type="ctrX" for="ch" forName="dot6" refType="w" fact="0.6709"/>
                  <dgm:constr type="ctrY" for="ch" forName="dot6" refType="h" fact="0.3784"/>
                  <dgm:constr type="w" for="ch" forName="dot6" refType="userD"/>
                  <dgm:constr type="h" for="ch" forName="dot6" refType="userD"/>
                  <dgm:constr type="ctrX" for="ch" forName="dotArrow1" refType="w" fact="0.6441"/>
                  <dgm:constr type="ctrY" for="ch" forName="dotArrow1" refType="h" fact="0.0496"/>
                  <dgm:constr type="w" for="ch" forName="dotArrow1" refType="userD"/>
                  <dgm:constr type="h" for="ch" forName="dotArrow1" refType="userD"/>
                  <dgm:constr type="ctrX" for="ch" forName="dotArrow2" refType="w" fact="0.6679"/>
                  <dgm:constr type="ctrY" for="ch" forName="dotArrow2" refType="h" fact="0.0282"/>
                  <dgm:constr type="w" for="ch" forName="dotArrow2" refType="userD"/>
                  <dgm:constr type="h" for="ch" forName="dotArrow2" refType="userD"/>
                  <dgm:constr type="ctrX" for="ch" forName="dotArrow3" refType="w" fact="0.6917"/>
                  <dgm:constr type="ctrY" for="ch" forName="dotArrow3" refType="h" fact="0.0068"/>
                  <dgm:constr type="w" for="ch" forName="dotArrow3" refType="userD"/>
                  <dgm:constr type="h" for="ch" forName="dotArrow3" refType="userD"/>
                  <dgm:constr type="ctrX" for="ch" forName="dotArrow4" refType="w" fact="0.7155"/>
                  <dgm:constr type="ctrY" for="ch" forName="dotArrow4" refType="h" fact="0.0282"/>
                  <dgm:constr type="w" for="ch" forName="dotArrow4" refType="userD"/>
                  <dgm:constr type="h" for="ch" forName="dotArrow4" refType="userD"/>
                  <dgm:constr type="ctrX" for="ch" forName="dotArrow5" refType="w" fact="0.7394"/>
                  <dgm:constr type="ctrY" for="ch" forName="dotArrow5" refType="h" fact="0.0496"/>
                  <dgm:constr type="w" for="ch" forName="dotArrow5" refType="userD"/>
                  <dgm:constr type="h" for="ch" forName="dotArrow5" refType="userD"/>
                  <dgm:constr type="ctrX" for="ch" forName="dotArrow6" refType="w" fact="0.6917"/>
                  <dgm:constr type="ctrY" for="ch" forName="dotArrow6" refType="h" fact="0.052"/>
                  <dgm:constr type="w" for="ch" forName="dotArrow6" refType="userD"/>
                  <dgm:constr type="h" for="ch" forName="dotArrow6" refType="userD"/>
                  <dgm:constr type="ctrX" for="ch" forName="dotArrow7" refType="w" fact="0.6917"/>
                  <dgm:constr type="ctrY" for="ch" forName="dotArrow7" refType="h" fact="0.0972"/>
                  <dgm:constr type="w" for="ch" forName="dotArrow7" refType="userD"/>
                  <dgm:constr type="h" for="ch" forName="dotArrow7" refType="userD"/>
                  <dgm:constr type="l" for="ch" forName="parTx1" refType="w" fact="0.1793"/>
                  <dgm:constr type="t" for="ch" forName="parTx1" refType="h" fact="0.9064"/>
                  <dgm:constr type="w" for="ch" forName="parTx1" refType="w" fact="0.3595"/>
                  <dgm:constr type="h" for="ch" forName="parTx1" refType="h" fact="0.1222"/>
                  <dgm:constr type="ctrX" for="ch" forName="picture1" refType="w" fact="0.163"/>
                  <dgm:constr type="ctrY" for="ch" forName="picture1" refType="h" fact="0.8922"/>
                  <dgm:constr type="w" for="ch" forName="picture1" refType="w" fact="0.1667"/>
                  <dgm:constr type="h" for="ch" forName="picture1" refType="h" fact="0.2113"/>
                  <dgm:constr type="l" for="ch" forName="parTx2" refType="w" fact="0.502"/>
                  <dgm:constr type="t" for="ch" forName="parTx2" refType="h" fact="0.7589"/>
                  <dgm:constr type="w" for="ch" forName="parTx2" refType="w" fact="0.3595"/>
                  <dgm:constr type="h" for="ch" forName="parTx2" refType="h" fact="0.1222"/>
                  <dgm:constr type="ctrX" for="ch" forName="picture2" refType="w" fact="0.4857"/>
                  <dgm:constr type="ctrY" for="ch" forName="picture2" refType="h" fact="0.7447"/>
                  <dgm:constr type="w" for="ch" forName="picture2" refType="w" fact="0.1667"/>
                  <dgm:constr type="h" for="ch" forName="picture2" refType="h" fact="0.2113"/>
                  <dgm:constr type="l" for="ch" forName="parTx3" refType="w" fact="0.6394"/>
                  <dgm:constr type="t" for="ch" forName="parTx3" refType="h" fact="0.5263"/>
                  <dgm:constr type="w" for="ch" forName="parTx3" refType="w" fact="0.3595"/>
                  <dgm:constr type="h" for="ch" forName="parTx3" refType="h" fact="0.1222"/>
                  <dgm:constr type="ctrX" for="ch" forName="picture3" refType="w" fact="0.6231"/>
                  <dgm:constr type="ctrY" for="ch" forName="picture3" refType="h" fact="0.5121"/>
                  <dgm:constr type="w" for="ch" forName="picture3" refType="w" fact="0.1667"/>
                  <dgm:constr type="h" for="ch" forName="picture3" refType="h" fact="0.2113"/>
                  <dgm:constr type="l" for="ch" forName="parTx4" refType="w" fact="0.6997"/>
                  <dgm:constr type="t" for="ch" forName="parTx4" refType="h" fact="0.2492"/>
                  <dgm:constr type="w" for="ch" forName="parTx4" refType="w" fact="0.3595"/>
                  <dgm:constr type="h" for="ch" forName="parTx4" refType="h" fact="0.1222"/>
                  <dgm:constr type="ctrX" for="ch" forName="picture4" refType="w" fact="0.6834"/>
                  <dgm:constr type="ctrY" for="ch" forName="picture4" refType="h" fact="0.235"/>
                  <dgm:constr type="w" for="ch" forName="picture4" refType="w" fact="0.1667"/>
                  <dgm:constr type="h" for="ch" forName="picture4" refType="h" fact="0.2113"/>
                </dgm:constrLst>
              </dgm:else>
            </dgm:choose>
          </dgm:if>
          <dgm:else name="Name38">
            <dgm:choose name="Name39">
              <dgm:if name="Name40" axis="des" func="maxDepth" op="gt" val="1">
                <dgm:alg type="composite">
                  <dgm:param type="ar" val="1.5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userD" refType="w" fact="0.0136"/>
                  <dgm:constr type="ctrX" for="ch" forName="dot1" refType="w" fact="0.6747"/>
                  <dgm:constr type="ctrY" for="ch" forName="dot1" refType="h" fact="0.8215"/>
                  <dgm:constr type="w" for="ch" forName="dot1" refType="userD"/>
                  <dgm:constr type="h" for="ch" forName="dot1" refType="userD"/>
                  <dgm:constr type="ctrX" for="ch" forName="dot2" refType="w" fact="0.7051"/>
                  <dgm:constr type="ctrY" for="ch" forName="dot2" refType="h" fact="0.843"/>
                  <dgm:constr type="w" for="ch" forName="dot2" refType="userD"/>
                  <dgm:constr type="h" for="ch" forName="dot2" refType="userD"/>
                  <dgm:constr type="ctrX" for="ch" forName="dot3" refType="w" fact="0.7365"/>
                  <dgm:constr type="ctrY" for="ch" forName="dot3" refType="h" fact="0.8607"/>
                  <dgm:constr type="w" for="ch" forName="dot3" refType="userD"/>
                  <dgm:constr type="h" for="ch" forName="dot3" refType="userD"/>
                  <dgm:constr type="ctrX" for="ch" forName="dot4" refType="w" fact="0.7687"/>
                  <dgm:constr type="ctrY" for="ch" forName="dot4" refType="h" fact="0.8745"/>
                  <dgm:constr type="w" for="ch" forName="dot4" refType="userD"/>
                  <dgm:constr type="h" for="ch" forName="dot4" refType="userD"/>
                  <dgm:constr type="ctrX" for="ch" forName="dot5" refType="w" fact="0.5325"/>
                  <dgm:constr type="ctrY" for="ch" forName="dot5" refType="h" fact="0.6419"/>
                  <dgm:constr type="w" for="ch" forName="dot5" refType="userD"/>
                  <dgm:constr type="h" for="ch" forName="dot5" refType="userD"/>
                  <dgm:constr type="ctrX" for="ch" forName="dot6" refType="w" fact="0.4514"/>
                  <dgm:constr type="ctrY" for="ch" forName="dot6" refType="h" fact="0.3784"/>
                  <dgm:constr type="w" for="ch" forName="dot6" refType="userD"/>
                  <dgm:constr type="h" for="ch" forName="dot6" refType="userD"/>
                  <dgm:constr type="ctrX" for="ch" forName="dotArrow1" refType="w" fact="0.4733"/>
                  <dgm:constr type="ctrY" for="ch" forName="dotArrow1" refType="h" fact="0.0496"/>
                  <dgm:constr type="w" for="ch" forName="dotArrow1" refType="userD"/>
                  <dgm:constr type="h" for="ch" forName="dotArrow1" refType="userD"/>
                  <dgm:constr type="ctrX" for="ch" forName="dotArrow2" refType="w" fact="0.4538"/>
                  <dgm:constr type="ctrY" for="ch" forName="dotArrow2" refType="h" fact="0.0282"/>
                  <dgm:constr type="w" for="ch" forName="dotArrow2" refType="userD"/>
                  <dgm:constr type="h" for="ch" forName="dotArrow2" refType="userD"/>
                  <dgm:constr type="ctrX" for="ch" forName="dotArrow3" refType="w" fact="0.4343"/>
                  <dgm:constr type="ctrY" for="ch" forName="dotArrow3" refType="h" fact="0.0068"/>
                  <dgm:constr type="w" for="ch" forName="dotArrow3" refType="userD"/>
                  <dgm:constr type="h" for="ch" forName="dotArrow3" refType="userD"/>
                  <dgm:constr type="ctrX" for="ch" forName="dotArrow4" refType="w" fact="0.4149"/>
                  <dgm:constr type="ctrY" for="ch" forName="dotArrow4" refType="h" fact="0.0282"/>
                  <dgm:constr type="w" for="ch" forName="dotArrow4" refType="userD"/>
                  <dgm:constr type="h" for="ch" forName="dotArrow4" refType="userD"/>
                  <dgm:constr type="ctrX" for="ch" forName="dotArrow5" refType="w" fact="0.3954"/>
                  <dgm:constr type="ctrY" for="ch" forName="dotArrow5" refType="h" fact="0.0496"/>
                  <dgm:constr type="w" for="ch" forName="dotArrow5" refType="userD"/>
                  <dgm:constr type="h" for="ch" forName="dotArrow5" refType="userD"/>
                  <dgm:constr type="ctrX" for="ch" forName="dotArrow6" refType="w" fact="0.4343"/>
                  <dgm:constr type="ctrY" for="ch" forName="dotArrow6" refType="h" fact="0.052"/>
                  <dgm:constr type="w" for="ch" forName="dotArrow6" refType="userD"/>
                  <dgm:constr type="h" for="ch" forName="dotArrow6" refType="userD"/>
                  <dgm:constr type="ctrX" for="ch" forName="dotArrow7" refType="w" fact="0.4343"/>
                  <dgm:constr type="ctrY" for="ch" forName="dotArrow7" refType="h" fact="0.0972"/>
                  <dgm:constr type="w" for="ch" forName="dotArrow7" refType="userD"/>
                  <dgm:constr type="h" for="ch" forName="dotArrow7" refType="userD"/>
                  <dgm:constr type="r" for="ch" forName="parTx1" refType="w" fact="0.8534"/>
                  <dgm:constr type="t" for="ch" forName="parTx1" refType="h" fact="0.9095"/>
                  <dgm:constr type="w" for="ch" forName="parTx1" refType="w" fact="0.294"/>
                  <dgm:constr type="h" for="ch" forName="parTx1" refType="h" fact="0.1222"/>
                  <dgm:constr type="ctrX" for="ch" forName="picture1" refType="w" fact="0.8667"/>
                  <dgm:constr type="ctrY" for="ch" forName="picture1" refType="h" fact="0.8922"/>
                  <dgm:constr type="w" for="ch" forName="picture1" refType="w" fact="0.1363"/>
                  <dgm:constr type="h" for="ch" forName="picture1" refType="h" fact="0.2113"/>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5895"/>
                  <dgm:constr type="t" for="ch" forName="parTx2" refType="h" fact="0.762"/>
                  <dgm:constr type="w" for="ch" forName="parTx2" refType="w" fact="0.294"/>
                  <dgm:constr type="h" for="ch" forName="parTx2" refType="h" fact="0.1222"/>
                  <dgm:constr type="ctrX" for="ch" forName="picture2" refType="w" fact="0.6028"/>
                  <dgm:constr type="ctrY" for="ch" forName="picture2" refType="h" fact="0.7447"/>
                  <dgm:constr type="w" for="ch" forName="picture2" refType="w" fact="0.1363"/>
                  <dgm:constr type="h" for="ch" forName="picture2" refType="h" fact="0.2113"/>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771"/>
                  <dgm:constr type="t" for="ch" forName="parTx3" refType="h" fact="0.5294"/>
                  <dgm:constr type="w" for="ch" forName="parTx3" refType="w" fact="0.294"/>
                  <dgm:constr type="h" for="ch" forName="parTx3" refType="h" fact="0.1222"/>
                  <dgm:constr type="ctrX" for="ch" forName="picture3" refType="w" fact="0.4905"/>
                  <dgm:constr type="ctrY" for="ch" forName="picture3" refType="h" fact="0.5121"/>
                  <dgm:constr type="w" for="ch" forName="picture3" refType="w" fact="0.1363"/>
                  <dgm:constr type="h" for="ch" forName="picture3" refType="h" fact="0.2113"/>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4278"/>
                  <dgm:constr type="t" for="ch" forName="parTx4" refType="h" fact="0.2523"/>
                  <dgm:constr type="w" for="ch" forName="parTx4" refType="w" fact="0.294"/>
                  <dgm:constr type="h" for="ch" forName="parTx4" refType="h" fact="0.1222"/>
                  <dgm:constr type="ctrX" for="ch" forName="picture4" refType="w" fact="0.4412"/>
                  <dgm:constr type="ctrY" for="ch" forName="picture4" refType="h" fact="0.235"/>
                  <dgm:constr type="w" for="ch" forName="picture4" refType="w" fact="0.1363"/>
                  <dgm:constr type="h" for="ch" forName="picture4" refType="h" fact="0.2113"/>
                  <dgm:constr type="r" for="ch" forName="desTx4" refType="l" refFor="ch" refForName="parTx4"/>
                  <dgm:constr type="l" for="ch" forName="desTx4"/>
                  <dgm:constr type="t" for="ch" forName="desTx4" refType="t" refFor="ch" refForName="parTx4"/>
                  <dgm:constr type="h" for="ch" forName="desTx4" refType="h" refFor="ch" refForName="parTx4"/>
                </dgm:constrLst>
              </dgm:if>
              <dgm:else name="Name41">
                <dgm:alg type="composite">
                  <dgm:param type="ar" val="1.26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userD" refType="w" fact="0.0167"/>
                  <dgm:constr type="ctrX" for="ch" forName="dot1" refType="w" fact="0.6022"/>
                  <dgm:constr type="ctrY" for="ch" forName="dot1" refType="h" fact="0.8215"/>
                  <dgm:constr type="w" for="ch" forName="dot1" refType="userD"/>
                  <dgm:constr type="h" for="ch" forName="dot1" refType="userD"/>
                  <dgm:constr type="ctrX" for="ch" forName="dot2" refType="w" fact="0.6394"/>
                  <dgm:constr type="ctrY" for="ch" forName="dot2" refType="h" fact="0.843"/>
                  <dgm:constr type="w" for="ch" forName="dot2" refType="userD"/>
                  <dgm:constr type="h" for="ch" forName="dot2" refType="userD"/>
                  <dgm:constr type="ctrX" for="ch" forName="dot3" refType="w" fact="0.6777"/>
                  <dgm:constr type="ctrY" for="ch" forName="dot3" refType="h" fact="0.8607"/>
                  <dgm:constr type="w" for="ch" forName="dot3" refType="userD"/>
                  <dgm:constr type="h" for="ch" forName="dot3" refType="userD"/>
                  <dgm:constr type="ctrX" for="ch" forName="dot4" refType="w" fact="0.7171"/>
                  <dgm:constr type="ctrY" for="ch" forName="dot4" refType="h" fact="0.8745"/>
                  <dgm:constr type="w" for="ch" forName="dot4" refType="userD"/>
                  <dgm:constr type="h" for="ch" forName="dot4" refType="userD"/>
                  <dgm:constr type="ctrX" for="ch" forName="dot5" refType="w" fact="0.4283"/>
                  <dgm:constr type="ctrY" for="ch" forName="dot5" refType="h" fact="0.6419"/>
                  <dgm:constr type="w" for="ch" forName="dot5" refType="userD"/>
                  <dgm:constr type="h" for="ch" forName="dot5" refType="userD"/>
                  <dgm:constr type="ctrX" for="ch" forName="dot6" refType="w" fact="0.3291"/>
                  <dgm:constr type="ctrY" for="ch" forName="dot6" refType="h" fact="0.3784"/>
                  <dgm:constr type="w" for="ch" forName="dot6" refType="userD"/>
                  <dgm:constr type="h" for="ch" forName="dot6" refType="userD"/>
                  <dgm:constr type="ctrX" for="ch" forName="dotArrow1" refType="w" fact="0.3559"/>
                  <dgm:constr type="ctrY" for="ch" forName="dotArrow1" refType="h" fact="0.0496"/>
                  <dgm:constr type="w" for="ch" forName="dotArrow1" refType="userD"/>
                  <dgm:constr type="h" for="ch" forName="dotArrow1" refType="userD"/>
                  <dgm:constr type="ctrX" for="ch" forName="dotArrow2" refType="w" fact="0.3321"/>
                  <dgm:constr type="ctrY" for="ch" forName="dotArrow2" refType="h" fact="0.0282"/>
                  <dgm:constr type="w" for="ch" forName="dotArrow2" refType="userD"/>
                  <dgm:constr type="h" for="ch" forName="dotArrow2" refType="userD"/>
                  <dgm:constr type="ctrX" for="ch" forName="dotArrow3" refType="w" fact="0.3083"/>
                  <dgm:constr type="ctrY" for="ch" forName="dotArrow3" refType="h" fact="0.0068"/>
                  <dgm:constr type="w" for="ch" forName="dotArrow3" refType="userD"/>
                  <dgm:constr type="h" for="ch" forName="dotArrow3" refType="userD"/>
                  <dgm:constr type="ctrX" for="ch" forName="dotArrow4" refType="w" fact="0.2845"/>
                  <dgm:constr type="ctrY" for="ch" forName="dotArrow4" refType="h" fact="0.0282"/>
                  <dgm:constr type="w" for="ch" forName="dotArrow4" refType="userD"/>
                  <dgm:constr type="h" for="ch" forName="dotArrow4" refType="userD"/>
                  <dgm:constr type="ctrX" for="ch" forName="dotArrow5" refType="w" fact="0.2606"/>
                  <dgm:constr type="ctrY" for="ch" forName="dotArrow5" refType="h" fact="0.0496"/>
                  <dgm:constr type="w" for="ch" forName="dotArrow5" refType="userD"/>
                  <dgm:constr type="h" for="ch" forName="dotArrow5" refType="userD"/>
                  <dgm:constr type="ctrX" for="ch" forName="dotArrow6" refType="w" fact="0.3083"/>
                  <dgm:constr type="ctrY" for="ch" forName="dotArrow6" refType="h" fact="0.052"/>
                  <dgm:constr type="w" for="ch" forName="dotArrow6" refType="userD"/>
                  <dgm:constr type="h" for="ch" forName="dotArrow6" refType="userD"/>
                  <dgm:constr type="ctrX" for="ch" forName="dotArrow7" refType="w" fact="0.3083"/>
                  <dgm:constr type="ctrY" for="ch" forName="dotArrow7" refType="h" fact="0.0972"/>
                  <dgm:constr type="w" for="ch" forName="dotArrow7" refType="userD"/>
                  <dgm:constr type="h" for="ch" forName="dotArrow7" refType="userD"/>
                  <dgm:constr type="r" for="ch" forName="parTx1" refType="w" fact="0.8207"/>
                  <dgm:constr type="t" for="ch" forName="parTx1" refType="h" fact="0.9064"/>
                  <dgm:constr type="w" for="ch" forName="parTx1" refType="w" fact="0.3595"/>
                  <dgm:constr type="h" for="ch" forName="parTx1" refType="h" fact="0.1222"/>
                  <dgm:constr type="ctrX" for="ch" forName="picture1" refType="w" fact="0.837"/>
                  <dgm:constr type="ctrY" for="ch" forName="picture1" refType="h" fact="0.8922"/>
                  <dgm:constr type="w" for="ch" forName="picture1" refType="w" fact="0.1667"/>
                  <dgm:constr type="h" for="ch" forName="picture1" refType="h" fact="0.2113"/>
                  <dgm:constr type="r" for="ch" forName="parTx2" refType="w" fact="0.498"/>
                  <dgm:constr type="t" for="ch" forName="parTx2" refType="h" fact="0.7589"/>
                  <dgm:constr type="w" for="ch" forName="parTx2" refType="w" fact="0.3595"/>
                  <dgm:constr type="h" for="ch" forName="parTx2" refType="h" fact="0.1222"/>
                  <dgm:constr type="ctrX" for="ch" forName="picture2" refType="w" fact="0.5143"/>
                  <dgm:constr type="ctrY" for="ch" forName="picture2" refType="h" fact="0.7447"/>
                  <dgm:constr type="w" for="ch" forName="picture2" refType="w" fact="0.1667"/>
                  <dgm:constr type="h" for="ch" forName="picture2" refType="h" fact="0.2113"/>
                  <dgm:constr type="r" for="ch" forName="parTx3" refType="w" fact="0.3606"/>
                  <dgm:constr type="t" for="ch" forName="parTx3" refType="h" fact="0.5263"/>
                  <dgm:constr type="w" for="ch" forName="parTx3" refType="w" fact="0.3595"/>
                  <dgm:constr type="h" for="ch" forName="parTx3" refType="h" fact="0.1222"/>
                  <dgm:constr type="ctrX" for="ch" forName="picture3" refType="w" fact="0.3769"/>
                  <dgm:constr type="ctrY" for="ch" forName="picture3" refType="h" fact="0.5121"/>
                  <dgm:constr type="w" for="ch" forName="picture3" refType="w" fact="0.1667"/>
                  <dgm:constr type="h" for="ch" forName="picture3" refType="h" fact="0.2113"/>
                  <dgm:constr type="r" for="ch" forName="parTx4" refType="w" fact="0.3003"/>
                  <dgm:constr type="t" for="ch" forName="parTx4" refType="h" fact="0.2492"/>
                  <dgm:constr type="w" for="ch" forName="parTx4" refType="w" fact="0.3595"/>
                  <dgm:constr type="h" for="ch" forName="parTx4" refType="h" fact="0.1222"/>
                  <dgm:constr type="ctrX" for="ch" forName="picture4" refType="w" fact="0.3166"/>
                  <dgm:constr type="ctrY" for="ch" forName="picture4" refType="h" fact="0.235"/>
                  <dgm:constr type="w" for="ch" forName="picture4" refType="w" fact="0.1667"/>
                  <dgm:constr type="h" for="ch" forName="picture4" refType="h" fact="0.2113"/>
                </dgm:constrLst>
              </dgm:else>
            </dgm:choose>
          </dgm:else>
        </dgm:choose>
      </dgm:if>
      <dgm:if name="Name42" axis="ch" ptType="node" func="cnt" op="equ" val="5">
        <dgm:choose name="Name43">
          <dgm:if name="Name44" func="var" arg="dir" op="equ" val="norm">
            <dgm:choose name="Name45">
              <dgm:if name="Name46" axis="des" func="maxDepth" op="gt" val="1">
                <dgm:alg type="composite">
                  <dgm:param type="ar" val="1.4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userD" refType="w" fact="0.0118"/>
                  <dgm:constr type="ctrX" for="ch" forName="dot1" refType="w" fact="0.3263"/>
                  <dgm:constr type="ctrY" for="ch" forName="dot1" refType="h" fact="0.8674"/>
                  <dgm:constr type="w" for="ch" forName="dot1" refType="userD"/>
                  <dgm:constr type="h" for="ch" forName="dot1" refType="userD"/>
                  <dgm:constr type="ctrX" for="ch" forName="dot2" refType="w" fact="0.3001"/>
                  <dgm:constr type="ctrY" for="ch" forName="dot2" refType="h" fact="0.8824"/>
                  <dgm:constr type="w" for="ch" forName="dot2" refType="userD"/>
                  <dgm:constr type="h" for="ch" forName="dot2" refType="userD"/>
                  <dgm:constr type="ctrX" for="ch" forName="dot3" refType="w" fact="0.2733"/>
                  <dgm:constr type="ctrY" for="ch" forName="dot3" refType="h" fact="0.8948"/>
                  <dgm:constr type="w" for="ch" forName="dot3" refType="userD"/>
                  <dgm:constr type="h" for="ch" forName="dot3" refType="userD"/>
                  <dgm:constr type="ctrX" for="ch" forName="dot4" refType="w" fact="0.2462"/>
                  <dgm:constr type="ctrY" for="ch" forName="dot4" refType="h" fact="0.9044"/>
                  <dgm:constr type="w" for="ch" forName="dot4" refType="userD"/>
                  <dgm:constr type="h" for="ch" forName="dot4" refType="userD"/>
                  <dgm:constr type="ctrX" for="ch" forName="dot5" refType="w" fact="0.4691"/>
                  <dgm:constr type="ctrY" for="ch" forName="dot5" refType="h" fact="0.7222"/>
                  <dgm:constr type="w" for="ch" forName="dot5" refType="userD"/>
                  <dgm:constr type="h" for="ch" forName="dot5" refType="userD"/>
                  <dgm:constr type="ctrX" for="ch" forName="dot6" refType="w" fact="0.4484"/>
                  <dgm:constr type="ctrY" for="ch" forName="dot6" refType="h" fact="0.7518"/>
                  <dgm:constr type="w" for="ch" forName="dot6" refType="userD"/>
                  <dgm:constr type="h" for="ch" forName="dot6" refType="userD"/>
                  <dgm:constr type="ctrX" for="ch" forName="dot7" refType="w" fact="0.5549"/>
                  <dgm:constr type="ctrY" for="ch" forName="dot7" refType="h" fact="0.5422"/>
                  <dgm:constr type="w" for="ch" forName="dot7" refType="userD"/>
                  <dgm:constr type="h" for="ch" forName="dot7" refType="userD"/>
                  <dgm:constr type="ctrX" for="ch" forName="dot8" refType="w" fact="0.601"/>
                  <dgm:constr type="ctrY" for="ch" forName="dot8" refType="h" fact="0.3229"/>
                  <dgm:constr type="w" for="ch" forName="dot8" refType="userD"/>
                  <dgm:constr type="h" for="ch" forName="dot8" refType="userD"/>
                  <dgm:constr type="ctrX" for="ch" forName="dotArrow1" refType="w" fact="0.5779"/>
                  <dgm:constr type="ctrY" for="ch" forName="dotArrow1" refType="h" fact="0.0635"/>
                  <dgm:constr type="w" for="ch" forName="dotArrow1" refType="userD"/>
                  <dgm:constr type="h" for="ch" forName="dotArrow1" refType="userD"/>
                  <dgm:constr type="ctrX" for="ch" forName="dotArrow2" refType="w" fact="0.5951"/>
                  <dgm:constr type="ctrY" for="ch" forName="dotArrow2" refType="h" fact="0.0448"/>
                  <dgm:constr type="w" for="ch" forName="dotArrow2" refType="userD"/>
                  <dgm:constr type="h" for="ch" forName="dotArrow2" refType="userD"/>
                  <dgm:constr type="ctrX" for="ch" forName="dotArrow3" refType="w" fact="0.6123"/>
                  <dgm:constr type="ctrY" for="ch" forName="dotArrow3" refType="h" fact="0.026"/>
                  <dgm:constr type="w" for="ch" forName="dotArrow3" refType="userD"/>
                  <dgm:constr type="h" for="ch" forName="dotArrow3" refType="userD"/>
                  <dgm:constr type="ctrX" for="ch" forName="dotArrow4" refType="w" fact="0.6295"/>
                  <dgm:constr type="ctrY" for="ch" forName="dotArrow4" refType="h" fact="0.0448"/>
                  <dgm:constr type="w" for="ch" forName="dotArrow4" refType="userD"/>
                  <dgm:constr type="h" for="ch" forName="dotArrow4" refType="userD"/>
                  <dgm:constr type="ctrX" for="ch" forName="dotArrow5" refType="w" fact="0.6467"/>
                  <dgm:constr type="ctrY" for="ch" forName="dotArrow5" refType="h" fact="0.0635"/>
                  <dgm:constr type="w" for="ch" forName="dotArrow5" refType="userD"/>
                  <dgm:constr type="h" for="ch" forName="dotArrow5" refType="userD"/>
                  <dgm:constr type="ctrX" for="ch" forName="dotArrow6" refType="w" fact="0.6123"/>
                  <dgm:constr type="ctrY" for="ch" forName="dotArrow6" refType="h" fact="0.0656"/>
                  <dgm:constr type="w" for="ch" forName="dotArrow6" refType="userD"/>
                  <dgm:constr type="h" for="ch" forName="dotArrow6" refType="userD"/>
                  <dgm:constr type="ctrX" for="ch" forName="dotArrow7" refType="w" fact="0.6123"/>
                  <dgm:constr type="ctrY" for="ch" forName="dotArrow7" refType="h" fact="0.1052"/>
                  <dgm:constr type="w" for="ch" forName="dotArrow7" refType="userD"/>
                  <dgm:constr type="h" for="ch" forName="dotArrow7" refType="userD"/>
                  <dgm:constr type="l" for="ch" forName="parTx1" refType="w" fact="0.1746"/>
                  <dgm:constr type="t" for="ch" forName="parTx1" refType="h" fact="0.9304"/>
                  <dgm:constr type="w" for="ch" forName="parTx1" refType="w" fact="0.2544"/>
                  <dgm:constr type="h" for="ch" forName="parTx1" refType="h" fact="0.0962"/>
                  <dgm:constr type="ctrX" for="ch" forName="picture1" refType="w" fact="0.1631"/>
                  <dgm:constr type="ctrY" for="ch" forName="picture1" refType="h" fact="0.9169"/>
                  <dgm:constr type="w" for="ch" forName="picture1" refType="w" fact="0.118"/>
                  <dgm:constr type="h" for="ch" forName="picture1" refType="h" fact="0.1663"/>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3982"/>
                  <dgm:constr type="t" for="ch" forName="parTx2" refType="h" fact="0.8167"/>
                  <dgm:constr type="w" for="ch" forName="parTx2" refType="w" fact="0.2544"/>
                  <dgm:constr type="h" for="ch" forName="parTx2" refType="h" fact="0.0962"/>
                  <dgm:constr type="ctrX" for="ch" forName="picture2" refType="w" fact="0.3866"/>
                  <dgm:constr type="ctrY" for="ch" forName="picture2" refType="h" fact="0.8032"/>
                  <dgm:constr type="w" for="ch" forName="picture2" refType="w" fact="0.118"/>
                  <dgm:constr type="h" for="ch" forName="picture2" refType="h" fact="0.1663"/>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194"/>
                  <dgm:constr type="t" for="ch" forName="parTx3" refType="h" fact="0.6524"/>
                  <dgm:constr type="w" for="ch" forName="parTx3" refType="w" fact="0.2544"/>
                  <dgm:constr type="h" for="ch" forName="parTx3" refType="h" fact="0.0962"/>
                  <dgm:constr type="ctrX" for="ch" forName="picture3" refType="w" fact="0.5078"/>
                  <dgm:constr type="ctrY" for="ch" forName="picture3" refType="h" fact="0.6389"/>
                  <dgm:constr type="w" for="ch" forName="picture3" refType="w" fact="0.118"/>
                  <dgm:constr type="h" for="ch" forName="picture3" refType="h" fact="0.1663"/>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5827"/>
                  <dgm:constr type="t" for="ch" forName="parTx4" refType="h" fact="0.4412"/>
                  <dgm:constr type="w" for="ch" forName="parTx4" refType="w" fact="0.2544"/>
                  <dgm:constr type="h" for="ch" forName="parTx4" refType="h" fact="0.0962"/>
                  <dgm:constr type="ctrX" for="ch" forName="picture4" refType="w" fact="0.5712"/>
                  <dgm:constr type="ctrY" for="ch" forName="picture4" refType="h" fact="0.4277"/>
                  <dgm:constr type="w" for="ch" forName="picture4" refType="w" fact="0.118"/>
                  <dgm:constr type="h" for="ch" forName="picture4" refType="h" fact="0.1663"/>
                  <dgm:constr type="l" for="ch" forName="desTx4" refType="r" refFor="ch" refForName="parTx4"/>
                  <dgm:constr type="r" for="ch" forName="desTx4" refType="w"/>
                  <dgm:constr type="t" for="ch" forName="desTx4" refType="t" refFor="ch" refForName="parTx4"/>
                  <dgm:constr type="h" for="ch" forName="desTx4" refType="h" refFor="ch" refForName="parTx4"/>
                  <dgm:constr type="l" for="ch" forName="parTx5" refType="w" fact="0.618"/>
                  <dgm:constr type="t" for="ch" forName="parTx5" refType="h" fact="0.2262"/>
                  <dgm:constr type="w" for="ch" forName="parTx5" refType="w" fact="0.2544"/>
                  <dgm:constr type="h" for="ch" forName="parTx5" refType="h" fact="0.0962"/>
                  <dgm:constr type="ctrX" for="ch" forName="picture5" refType="w" fact="0.6064"/>
                  <dgm:constr type="ctrY" for="ch" forName="picture5" refType="h" fact="0.2127"/>
                  <dgm:constr type="w" for="ch" forName="picture5" refType="w" fact="0.118"/>
                  <dgm:constr type="h" for="ch" forName="picture5" refType="h" fact="0.1663"/>
                  <dgm:constr type="l" for="ch" forName="desTx5" refType="r" refFor="ch" refForName="parTx5"/>
                  <dgm:constr type="r" for="ch" forName="desTx5" refType="w"/>
                  <dgm:constr type="t" for="ch" forName="desTx5" refType="t" refFor="ch" refForName="parTx5"/>
                  <dgm:constr type="h" for="ch" forName="desTx5" refType="h" refFor="ch" refForName="parTx5"/>
                </dgm:constrLst>
              </dgm:if>
              <dgm:else name="Name47">
                <dgm:alg type="composite">
                  <dgm:param type="ar" val="1.164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userD" refType="w" fact="0.0143"/>
                  <dgm:constr type="ctrX" for="ch" forName="dot1" refType="w" fact="0.3951"/>
                  <dgm:constr type="ctrY" for="ch" forName="dot1" refType="h" fact="0.8674"/>
                  <dgm:constr type="w" for="ch" forName="dot1" refType="userD"/>
                  <dgm:constr type="h" for="ch" forName="dot1" refType="userD"/>
                  <dgm:constr type="ctrX" for="ch" forName="dot2" refType="w" fact="0.3634"/>
                  <dgm:constr type="ctrY" for="ch" forName="dot2" refType="h" fact="0.8824"/>
                  <dgm:constr type="w" for="ch" forName="dot2" refType="userD"/>
                  <dgm:constr type="h" for="ch" forName="dot2" refType="userD"/>
                  <dgm:constr type="ctrX" for="ch" forName="dot3" refType="w" fact="0.331"/>
                  <dgm:constr type="ctrY" for="ch" forName="dot3" refType="h" fact="0.8948"/>
                  <dgm:constr type="w" for="ch" forName="dot3" refType="userD"/>
                  <dgm:constr type="h" for="ch" forName="dot3" refType="userD"/>
                  <dgm:constr type="ctrX" for="ch" forName="dot4" refType="w" fact="0.2981"/>
                  <dgm:constr type="ctrY" for="ch" forName="dot4" refType="h" fact="0.9044"/>
                  <dgm:constr type="w" for="ch" forName="dot4" refType="userD"/>
                  <dgm:constr type="h" for="ch" forName="dot4" refType="userD"/>
                  <dgm:constr type="ctrX" for="ch" forName="dot5" refType="w" fact="0.5681"/>
                  <dgm:constr type="ctrY" for="ch" forName="dot5" refType="h" fact="0.7222"/>
                  <dgm:constr type="w" for="ch" forName="dot5" refType="userD"/>
                  <dgm:constr type="h" for="ch" forName="dot5" refType="userD"/>
                  <dgm:constr type="ctrX" for="ch" forName="dot6" refType="w" fact="0.543"/>
                  <dgm:constr type="ctrY" for="ch" forName="dot6" refType="h" fact="0.7518"/>
                  <dgm:constr type="w" for="ch" forName="dot6" refType="userD"/>
                  <dgm:constr type="h" for="ch" forName="dot6" refType="userD"/>
                  <dgm:constr type="ctrX" for="ch" forName="dot7" refType="w" fact="0.672"/>
                  <dgm:constr type="ctrY" for="ch" forName="dot7" refType="h" fact="0.5422"/>
                  <dgm:constr type="w" for="ch" forName="dot7" refType="userD"/>
                  <dgm:constr type="h" for="ch" forName="dot7" refType="userD"/>
                  <dgm:constr type="ctrX" for="ch" forName="dot8" refType="w" fact="0.7278"/>
                  <dgm:constr type="ctrY" for="ch" forName="dot8" refType="h" fact="0.3229"/>
                  <dgm:constr type="w" for="ch" forName="dot8" refType="userD"/>
                  <dgm:constr type="h" for="ch" forName="dot8" refType="userD"/>
                  <dgm:constr type="ctrX" for="ch" forName="dotArrow1" refType="w" fact="0.6999"/>
                  <dgm:constr type="ctrY" for="ch" forName="dotArrow1" refType="h" fact="0.0635"/>
                  <dgm:constr type="w" for="ch" forName="dotArrow1" refType="userD"/>
                  <dgm:constr type="h" for="ch" forName="dotArrow1" refType="userD"/>
                  <dgm:constr type="ctrX" for="ch" forName="dotArrow2" refType="w" fact="0.7207"/>
                  <dgm:constr type="ctrY" for="ch" forName="dotArrow2" refType="h" fact="0.0448"/>
                  <dgm:constr type="w" for="ch" forName="dotArrow2" refType="userD"/>
                  <dgm:constr type="h" for="ch" forName="dotArrow2" refType="userD"/>
                  <dgm:constr type="ctrX" for="ch" forName="dotArrow3" refType="w" fact="0.7415"/>
                  <dgm:constr type="ctrY" for="ch" forName="dotArrow3" refType="h" fact="0.026"/>
                  <dgm:constr type="w" for="ch" forName="dotArrow3" refType="userD"/>
                  <dgm:constr type="h" for="ch" forName="dotArrow3" refType="userD"/>
                  <dgm:constr type="ctrX" for="ch" forName="dotArrow4" refType="w" fact="0.7624"/>
                  <dgm:constr type="ctrY" for="ch" forName="dotArrow4" refType="h" fact="0.0448"/>
                  <dgm:constr type="w" for="ch" forName="dotArrow4" refType="userD"/>
                  <dgm:constr type="h" for="ch" forName="dotArrow4" refType="userD"/>
                  <dgm:constr type="ctrX" for="ch" forName="dotArrow5" refType="w" fact="0.7832"/>
                  <dgm:constr type="ctrY" for="ch" forName="dotArrow5" refType="h" fact="0.0635"/>
                  <dgm:constr type="w" for="ch" forName="dotArrow5" refType="userD"/>
                  <dgm:constr type="h" for="ch" forName="dotArrow5" refType="userD"/>
                  <dgm:constr type="ctrX" for="ch" forName="dotArrow6" refType="w" fact="0.7415"/>
                  <dgm:constr type="ctrY" for="ch" forName="dotArrow6" refType="h" fact="0.0656"/>
                  <dgm:constr type="w" for="ch" forName="dotArrow6" refType="userD"/>
                  <dgm:constr type="h" for="ch" forName="dotArrow6" refType="userD"/>
                  <dgm:constr type="ctrX" for="ch" forName="dotArrow7" refType="w" fact="0.7415"/>
                  <dgm:constr type="ctrY" for="ch" forName="dotArrow7" refType="h" fact="0.1052"/>
                  <dgm:constr type="w" for="ch" forName="dotArrow7" refType="userD"/>
                  <dgm:constr type="h" for="ch" forName="dotArrow7" refType="userD"/>
                  <dgm:constr type="l" for="ch" forName="parTx1" refType="w" fact="0.2115"/>
                  <dgm:constr type="t" for="ch" forName="parTx1" refType="h" fact="0.928"/>
                  <dgm:constr type="w" for="ch" forName="parTx1" refType="w" fact="0.3081"/>
                  <dgm:constr type="h" for="ch" forName="parTx1" refType="h" fact="0.0962"/>
                  <dgm:constr type="ctrX" for="ch" forName="picture1" refType="w" fact="0.1975"/>
                  <dgm:constr type="ctrY" for="ch" forName="picture1" refType="h" fact="0.9169"/>
                  <dgm:constr type="w" for="ch" forName="picture1" refType="w" fact="0.1429"/>
                  <dgm:constr type="h" for="ch" forName="picture1" refType="h" fact="0.1663"/>
                  <dgm:constr type="l" for="ch" forName="parTx2" refType="w" fact="0.4822"/>
                  <dgm:constr type="t" for="ch" forName="parTx2" refType="h" fact="0.8143"/>
                  <dgm:constr type="w" for="ch" forName="parTx2" refType="w" fact="0.3081"/>
                  <dgm:constr type="h" for="ch" forName="parTx2" refType="h" fact="0.0962"/>
                  <dgm:constr type="ctrX" for="ch" forName="picture2" refType="w" fact="0.4682"/>
                  <dgm:constr type="ctrY" for="ch" forName="picture2" refType="h" fact="0.8032"/>
                  <dgm:constr type="w" for="ch" forName="picture2" refType="w" fact="0.1429"/>
                  <dgm:constr type="h" for="ch" forName="picture2" refType="h" fact="0.1663"/>
                  <dgm:constr type="l" for="ch" forName="parTx3" refType="w" fact="0.629"/>
                  <dgm:constr type="t" for="ch" forName="parTx3" refType="h" fact="0.65"/>
                  <dgm:constr type="w" for="ch" forName="parTx3" refType="w" fact="0.3081"/>
                  <dgm:constr type="h" for="ch" forName="parTx3" refType="h" fact="0.0962"/>
                  <dgm:constr type="ctrX" for="ch" forName="picture3" refType="w" fact="0.615"/>
                  <dgm:constr type="ctrY" for="ch" forName="picture3" refType="h" fact="0.6389"/>
                  <dgm:constr type="w" for="ch" forName="picture3" refType="w" fact="0.1429"/>
                  <dgm:constr type="h" for="ch" forName="picture3" refType="h" fact="0.1663"/>
                  <dgm:constr type="l" for="ch" forName="parTx4" refType="w" fact="0.7057"/>
                  <dgm:constr type="t" for="ch" forName="parTx4" refType="h" fact="0.4388"/>
                  <dgm:constr type="w" for="ch" forName="parTx4" refType="w" fact="0.3081"/>
                  <dgm:constr type="h" for="ch" forName="parTx4" refType="h" fact="0.0962"/>
                  <dgm:constr type="ctrX" for="ch" forName="picture4" refType="w" fact="0.6917"/>
                  <dgm:constr type="ctrY" for="ch" forName="picture4" refType="h" fact="0.4277"/>
                  <dgm:constr type="w" for="ch" forName="picture4" refType="w" fact="0.1429"/>
                  <dgm:constr type="h" for="ch" forName="picture4" refType="h" fact="0.1663"/>
                  <dgm:constr type="l" for="ch" forName="parTx5" refType="w" fact="0.7484"/>
                  <dgm:constr type="t" for="ch" forName="parTx5" refType="h" fact="0.2238"/>
                  <dgm:constr type="w" for="ch" forName="parTx5" refType="w" fact="0.3081"/>
                  <dgm:constr type="h" for="ch" forName="parTx5" refType="h" fact="0.0962"/>
                  <dgm:constr type="ctrX" for="ch" forName="picture5" refType="w" fact="0.7344"/>
                  <dgm:constr type="ctrY" for="ch" forName="picture5" refType="h" fact="0.2127"/>
                  <dgm:constr type="w" for="ch" forName="picture5" refType="w" fact="0.1429"/>
                  <dgm:constr type="h" for="ch" forName="picture5" refType="h" fact="0.1663"/>
                </dgm:constrLst>
              </dgm:else>
            </dgm:choose>
          </dgm:if>
          <dgm:else name="Name48">
            <dgm:choose name="Name49">
              <dgm:if name="Name50" axis="des" func="maxDepth" op="gt" val="1">
                <dgm:alg type="composite">
                  <dgm:param type="ar" val="1.4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userD" refType="w" fact="0.0118"/>
                  <dgm:constr type="ctrX" for="ch" forName="dot1" refType="w" fact="0.6737"/>
                  <dgm:constr type="ctrY" for="ch" forName="dot1" refType="h" fact="0.8674"/>
                  <dgm:constr type="w" for="ch" forName="dot1" refType="userD"/>
                  <dgm:constr type="h" for="ch" forName="dot1" refType="userD"/>
                  <dgm:constr type="ctrX" for="ch" forName="dot2" refType="w" fact="0.6999"/>
                  <dgm:constr type="ctrY" for="ch" forName="dot2" refType="h" fact="0.8824"/>
                  <dgm:constr type="w" for="ch" forName="dot2" refType="userD"/>
                  <dgm:constr type="h" for="ch" forName="dot2" refType="userD"/>
                  <dgm:constr type="ctrX" for="ch" forName="dot3" refType="w" fact="0.7267"/>
                  <dgm:constr type="ctrY" for="ch" forName="dot3" refType="h" fact="0.8948"/>
                  <dgm:constr type="w" for="ch" forName="dot3" refType="userD"/>
                  <dgm:constr type="h" for="ch" forName="dot3" refType="userD"/>
                  <dgm:constr type="ctrX" for="ch" forName="dot4" refType="w" fact="0.7538"/>
                  <dgm:constr type="ctrY" for="ch" forName="dot4" refType="h" fact="0.9044"/>
                  <dgm:constr type="w" for="ch" forName="dot4" refType="userD"/>
                  <dgm:constr type="h" for="ch" forName="dot4" refType="userD"/>
                  <dgm:constr type="ctrX" for="ch" forName="dot5" refType="w" fact="0.5309"/>
                  <dgm:constr type="ctrY" for="ch" forName="dot5" refType="h" fact="0.7222"/>
                  <dgm:constr type="w" for="ch" forName="dot5" refType="userD"/>
                  <dgm:constr type="h" for="ch" forName="dot5" refType="userD"/>
                  <dgm:constr type="ctrX" for="ch" forName="dot6" refType="w" fact="0.5516"/>
                  <dgm:constr type="ctrY" for="ch" forName="dot6" refType="h" fact="0.7518"/>
                  <dgm:constr type="w" for="ch" forName="dot6" refType="userD"/>
                  <dgm:constr type="h" for="ch" forName="dot6" refType="userD"/>
                  <dgm:constr type="ctrX" for="ch" forName="dot7" refType="w" fact="0.4451"/>
                  <dgm:constr type="ctrY" for="ch" forName="dot7" refType="h" fact="0.5422"/>
                  <dgm:constr type="w" for="ch" forName="dot7" refType="userD"/>
                  <dgm:constr type="h" for="ch" forName="dot7" refType="userD"/>
                  <dgm:constr type="ctrX" for="ch" forName="dot8" refType="w" fact="0.399"/>
                  <dgm:constr type="ctrY" for="ch" forName="dot8" refType="h" fact="0.3229"/>
                  <dgm:constr type="w" for="ch" forName="dot8" refType="userD"/>
                  <dgm:constr type="h" for="ch" forName="dot8" refType="userD"/>
                  <dgm:constr type="ctrX" for="ch" forName="dotArrow1" refType="w" fact="0.4221"/>
                  <dgm:constr type="ctrY" for="ch" forName="dotArrow1" refType="h" fact="0.0635"/>
                  <dgm:constr type="w" for="ch" forName="dotArrow1" refType="userD"/>
                  <dgm:constr type="h" for="ch" forName="dotArrow1" refType="userD"/>
                  <dgm:constr type="ctrX" for="ch" forName="dotArrow2" refType="w" fact="0.4049"/>
                  <dgm:constr type="ctrY" for="ch" forName="dotArrow2" refType="h" fact="0.0448"/>
                  <dgm:constr type="w" for="ch" forName="dotArrow2" refType="userD"/>
                  <dgm:constr type="h" for="ch" forName="dotArrow2" refType="userD"/>
                  <dgm:constr type="ctrX" for="ch" forName="dotArrow3" refType="w" fact="0.3877"/>
                  <dgm:constr type="ctrY" for="ch" forName="dotArrow3" refType="h" fact="0.026"/>
                  <dgm:constr type="w" for="ch" forName="dotArrow3" refType="userD"/>
                  <dgm:constr type="h" for="ch" forName="dotArrow3" refType="userD"/>
                  <dgm:constr type="ctrX" for="ch" forName="dotArrow4" refType="w" fact="0.3705"/>
                  <dgm:constr type="ctrY" for="ch" forName="dotArrow4" refType="h" fact="0.0448"/>
                  <dgm:constr type="w" for="ch" forName="dotArrow4" refType="userD"/>
                  <dgm:constr type="h" for="ch" forName="dotArrow4" refType="userD"/>
                  <dgm:constr type="ctrX" for="ch" forName="dotArrow5" refType="w" fact="0.3533"/>
                  <dgm:constr type="ctrY" for="ch" forName="dotArrow5" refType="h" fact="0.0635"/>
                  <dgm:constr type="w" for="ch" forName="dotArrow5" refType="userD"/>
                  <dgm:constr type="h" for="ch" forName="dotArrow5" refType="userD"/>
                  <dgm:constr type="ctrX" for="ch" forName="dotArrow6" refType="w" fact="0.3877"/>
                  <dgm:constr type="ctrY" for="ch" forName="dotArrow6" refType="h" fact="0.0656"/>
                  <dgm:constr type="w" for="ch" forName="dotArrow6" refType="userD"/>
                  <dgm:constr type="h" for="ch" forName="dotArrow6" refType="userD"/>
                  <dgm:constr type="ctrX" for="ch" forName="dotArrow7" refType="w" fact="0.3877"/>
                  <dgm:constr type="ctrY" for="ch" forName="dotArrow7" refType="h" fact="0.1052"/>
                  <dgm:constr type="w" for="ch" forName="dotArrow7" refType="userD"/>
                  <dgm:constr type="h" for="ch" forName="dotArrow7" refType="userD"/>
                  <dgm:constr type="r" for="ch" forName="parTx1" refType="w" fact="0.8254"/>
                  <dgm:constr type="t" for="ch" forName="parTx1" refType="h" fact="0.9304"/>
                  <dgm:constr type="w" for="ch" forName="parTx1" refType="w" fact="0.2544"/>
                  <dgm:constr type="h" for="ch" forName="parTx1" refType="h" fact="0.0962"/>
                  <dgm:constr type="ctrX" for="ch" forName="picture1" refType="w" fact="0.8369"/>
                  <dgm:constr type="ctrY" for="ch" forName="picture1" refType="h" fact="0.9169"/>
                  <dgm:constr type="w" for="ch" forName="picture1" refType="w" fact="0.118"/>
                  <dgm:constr type="h" for="ch" forName="picture1" refType="h" fact="0.1663"/>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6018"/>
                  <dgm:constr type="t" for="ch" forName="parTx2" refType="h" fact="0.8167"/>
                  <dgm:constr type="w" for="ch" forName="parTx2" refType="w" fact="0.2544"/>
                  <dgm:constr type="h" for="ch" forName="parTx2" refType="h" fact="0.0962"/>
                  <dgm:constr type="ctrX" for="ch" forName="picture2" refType="w" fact="0.6134"/>
                  <dgm:constr type="ctrY" for="ch" forName="picture2" refType="h" fact="0.8032"/>
                  <dgm:constr type="w" for="ch" forName="picture2" refType="w" fact="0.118"/>
                  <dgm:constr type="h" for="ch" forName="picture2" refType="h" fact="0.1663"/>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806"/>
                  <dgm:constr type="t" for="ch" forName="parTx3" refType="h" fact="0.6524"/>
                  <dgm:constr type="w" for="ch" forName="parTx3" refType="w" fact="0.2544"/>
                  <dgm:constr type="h" for="ch" forName="parTx3" refType="h" fact="0.0962"/>
                  <dgm:constr type="ctrX" for="ch" forName="picture3" refType="w" fact="0.4922"/>
                  <dgm:constr type="ctrY" for="ch" forName="picture3" refType="h" fact="0.6389"/>
                  <dgm:constr type="w" for="ch" forName="picture3" refType="w" fact="0.118"/>
                  <dgm:constr type="h" for="ch" forName="picture3" refType="h" fact="0.1663"/>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4173"/>
                  <dgm:constr type="t" for="ch" forName="parTx4" refType="h" fact="0.4412"/>
                  <dgm:constr type="w" for="ch" forName="parTx4" refType="w" fact="0.2544"/>
                  <dgm:constr type="h" for="ch" forName="parTx4" refType="h" fact="0.0962"/>
                  <dgm:constr type="ctrX" for="ch" forName="picture4" refType="w" fact="0.4288"/>
                  <dgm:constr type="ctrY" for="ch" forName="picture4" refType="h" fact="0.4277"/>
                  <dgm:constr type="w" for="ch" forName="picture4" refType="w" fact="0.118"/>
                  <dgm:constr type="h" for="ch" forName="picture4" refType="h" fact="0.1663"/>
                  <dgm:constr type="r" for="ch" forName="desTx4" refType="l" refFor="ch" refForName="parTx4"/>
                  <dgm:constr type="l" for="ch" forName="desTx4"/>
                  <dgm:constr type="t" for="ch" forName="desTx4" refType="t" refFor="ch" refForName="parTx4"/>
                  <dgm:constr type="h" for="ch" forName="desTx4" refType="h" refFor="ch" refForName="parTx4"/>
                  <dgm:constr type="r" for="ch" forName="parTx5" refType="w" fact="0.382"/>
                  <dgm:constr type="t" for="ch" forName="parTx5" refType="h" fact="0.2262"/>
                  <dgm:constr type="w" for="ch" forName="parTx5" refType="w" fact="0.2544"/>
                  <dgm:constr type="h" for="ch" forName="parTx5" refType="h" fact="0.0962"/>
                  <dgm:constr type="ctrX" for="ch" forName="picture5" refType="w" fact="0.3936"/>
                  <dgm:constr type="ctrY" for="ch" forName="picture5" refType="h" fact="0.2127"/>
                  <dgm:constr type="w" for="ch" forName="picture5" refType="w" fact="0.118"/>
                  <dgm:constr type="h" for="ch" forName="picture5" refType="h" fact="0.1663"/>
                  <dgm:constr type="r" for="ch" forName="desTx5" refType="l" refFor="ch" refForName="parTx5"/>
                  <dgm:constr type="l" for="ch" forName="desTx5"/>
                  <dgm:constr type="t" for="ch" forName="desTx5" refType="t" refFor="ch" refForName="parTx5"/>
                  <dgm:constr type="h" for="ch" forName="desTx5" refType="h" refFor="ch" refForName="parTx5"/>
                </dgm:constrLst>
              </dgm:if>
              <dgm:else name="Name51">
                <dgm:alg type="composite">
                  <dgm:param type="ar" val="1.164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userD" refType="w" fact="0.0143"/>
                  <dgm:constr type="ctrX" for="ch" forName="dot1" refType="w" fact="0.6049"/>
                  <dgm:constr type="ctrY" for="ch" forName="dot1" refType="h" fact="0.8674"/>
                  <dgm:constr type="w" for="ch" forName="dot1" refType="userD"/>
                  <dgm:constr type="h" for="ch" forName="dot1" refType="userD"/>
                  <dgm:constr type="ctrX" for="ch" forName="dot2" refType="w" fact="0.6366"/>
                  <dgm:constr type="ctrY" for="ch" forName="dot2" refType="h" fact="0.8824"/>
                  <dgm:constr type="w" for="ch" forName="dot2" refType="userD"/>
                  <dgm:constr type="h" for="ch" forName="dot2" refType="userD"/>
                  <dgm:constr type="ctrX" for="ch" forName="dot3" refType="w" fact="0.669"/>
                  <dgm:constr type="ctrY" for="ch" forName="dot3" refType="h" fact="0.8948"/>
                  <dgm:constr type="w" for="ch" forName="dot3" refType="userD"/>
                  <dgm:constr type="h" for="ch" forName="dot3" refType="userD"/>
                  <dgm:constr type="ctrX" for="ch" forName="dot4" refType="w" fact="0.7019"/>
                  <dgm:constr type="ctrY" for="ch" forName="dot4" refType="h" fact="0.9044"/>
                  <dgm:constr type="w" for="ch" forName="dot4" refType="userD"/>
                  <dgm:constr type="h" for="ch" forName="dot4" refType="userD"/>
                  <dgm:constr type="ctrX" for="ch" forName="dot5" refType="w" fact="0.4319"/>
                  <dgm:constr type="ctrY" for="ch" forName="dot5" refType="h" fact="0.7222"/>
                  <dgm:constr type="w" for="ch" forName="dot5" refType="userD"/>
                  <dgm:constr type="h" for="ch" forName="dot5" refType="userD"/>
                  <dgm:constr type="ctrX" for="ch" forName="dot6" refType="w" fact="0.457"/>
                  <dgm:constr type="ctrY" for="ch" forName="dot6" refType="h" fact="0.7518"/>
                  <dgm:constr type="w" for="ch" forName="dot6" refType="userD"/>
                  <dgm:constr type="h" for="ch" forName="dot6" refType="userD"/>
                  <dgm:constr type="ctrX" for="ch" forName="dot7" refType="w" fact="0.328"/>
                  <dgm:constr type="ctrY" for="ch" forName="dot7" refType="h" fact="0.5422"/>
                  <dgm:constr type="w" for="ch" forName="dot7" refType="userD"/>
                  <dgm:constr type="h" for="ch" forName="dot7" refType="userD"/>
                  <dgm:constr type="ctrX" for="ch" forName="dot8" refType="w" fact="0.2722"/>
                  <dgm:constr type="ctrY" for="ch" forName="dot8" refType="h" fact="0.3229"/>
                  <dgm:constr type="w" for="ch" forName="dot8" refType="userD"/>
                  <dgm:constr type="h" for="ch" forName="dot8" refType="userD"/>
                  <dgm:constr type="ctrX" for="ch" forName="dotArrow1" refType="w" fact="0.3001"/>
                  <dgm:constr type="ctrY" for="ch" forName="dotArrow1" refType="h" fact="0.0635"/>
                  <dgm:constr type="w" for="ch" forName="dotArrow1" refType="userD"/>
                  <dgm:constr type="h" for="ch" forName="dotArrow1" refType="userD"/>
                  <dgm:constr type="ctrX" for="ch" forName="dotArrow2" refType="w" fact="0.2793"/>
                  <dgm:constr type="ctrY" for="ch" forName="dotArrow2" refType="h" fact="0.0448"/>
                  <dgm:constr type="w" for="ch" forName="dotArrow2" refType="userD"/>
                  <dgm:constr type="h" for="ch" forName="dotArrow2" refType="userD"/>
                  <dgm:constr type="ctrX" for="ch" forName="dotArrow3" refType="w" fact="0.2585"/>
                  <dgm:constr type="ctrY" for="ch" forName="dotArrow3" refType="h" fact="0.026"/>
                  <dgm:constr type="w" for="ch" forName="dotArrow3" refType="userD"/>
                  <dgm:constr type="h" for="ch" forName="dotArrow3" refType="userD"/>
                  <dgm:constr type="ctrX" for="ch" forName="dotArrow4" refType="w" fact="0.2376"/>
                  <dgm:constr type="ctrY" for="ch" forName="dotArrow4" refType="h" fact="0.0448"/>
                  <dgm:constr type="w" for="ch" forName="dotArrow4" refType="userD"/>
                  <dgm:constr type="h" for="ch" forName="dotArrow4" refType="userD"/>
                  <dgm:constr type="ctrX" for="ch" forName="dotArrow5" refType="w" fact="0.2168"/>
                  <dgm:constr type="ctrY" for="ch" forName="dotArrow5" refType="h" fact="0.0635"/>
                  <dgm:constr type="w" for="ch" forName="dotArrow5" refType="userD"/>
                  <dgm:constr type="h" for="ch" forName="dotArrow5" refType="userD"/>
                  <dgm:constr type="ctrX" for="ch" forName="dotArrow6" refType="w" fact="0.2585"/>
                  <dgm:constr type="ctrY" for="ch" forName="dotArrow6" refType="h" fact="0.0656"/>
                  <dgm:constr type="w" for="ch" forName="dotArrow6" refType="userD"/>
                  <dgm:constr type="h" for="ch" forName="dotArrow6" refType="userD"/>
                  <dgm:constr type="ctrX" for="ch" forName="dotArrow7" refType="w" fact="0.2585"/>
                  <dgm:constr type="ctrY" for="ch" forName="dotArrow7" refType="h" fact="0.1052"/>
                  <dgm:constr type="w" for="ch" forName="dotArrow7" refType="userD"/>
                  <dgm:constr type="h" for="ch" forName="dotArrow7" refType="userD"/>
                  <dgm:constr type="r" for="ch" forName="parTx1" refType="w" fact="0.7885"/>
                  <dgm:constr type="t" for="ch" forName="parTx1" refType="h" fact="0.928"/>
                  <dgm:constr type="w" for="ch" forName="parTx1" refType="w" fact="0.3081"/>
                  <dgm:constr type="h" for="ch" forName="parTx1" refType="h" fact="0.0962"/>
                  <dgm:constr type="ctrX" for="ch" forName="picture1" refType="w" fact="0.8025"/>
                  <dgm:constr type="ctrY" for="ch" forName="picture1" refType="h" fact="0.9169"/>
                  <dgm:constr type="w" for="ch" forName="picture1" refType="w" fact="0.1429"/>
                  <dgm:constr type="h" for="ch" forName="picture1" refType="h" fact="0.1663"/>
                  <dgm:constr type="r" for="ch" forName="parTx2" refType="w" fact="0.5178"/>
                  <dgm:constr type="t" for="ch" forName="parTx2" refType="h" fact="0.8143"/>
                  <dgm:constr type="w" for="ch" forName="parTx2" refType="w" fact="0.3081"/>
                  <dgm:constr type="h" for="ch" forName="parTx2" refType="h" fact="0.0962"/>
                  <dgm:constr type="ctrX" for="ch" forName="picture2" refType="w" fact="0.5318"/>
                  <dgm:constr type="ctrY" for="ch" forName="picture2" refType="h" fact="0.8032"/>
                  <dgm:constr type="w" for="ch" forName="picture2" refType="w" fact="0.1429"/>
                  <dgm:constr type="h" for="ch" forName="picture2" refType="h" fact="0.1663"/>
                  <dgm:constr type="r" for="ch" forName="parTx3" refType="w" fact="0.371"/>
                  <dgm:constr type="t" for="ch" forName="parTx3" refType="h" fact="0.65"/>
                  <dgm:constr type="w" for="ch" forName="parTx3" refType="w" fact="0.3081"/>
                  <dgm:constr type="h" for="ch" forName="parTx3" refType="h" fact="0.0962"/>
                  <dgm:constr type="ctrX" for="ch" forName="picture3" refType="w" fact="0.385"/>
                  <dgm:constr type="ctrY" for="ch" forName="picture3" refType="h" fact="0.6389"/>
                  <dgm:constr type="w" for="ch" forName="picture3" refType="w" fact="0.1429"/>
                  <dgm:constr type="h" for="ch" forName="picture3" refType="h" fact="0.1663"/>
                  <dgm:constr type="r" for="ch" forName="parTx4" refType="w" fact="0.2943"/>
                  <dgm:constr type="t" for="ch" forName="parTx4" refType="h" fact="0.4388"/>
                  <dgm:constr type="w" for="ch" forName="parTx4" refType="w" fact="0.3081"/>
                  <dgm:constr type="h" for="ch" forName="parTx4" refType="h" fact="0.0962"/>
                  <dgm:constr type="ctrX" for="ch" forName="picture4" refType="w" fact="0.3083"/>
                  <dgm:constr type="ctrY" for="ch" forName="picture4" refType="h" fact="0.4277"/>
                  <dgm:constr type="w" for="ch" forName="picture4" refType="w" fact="0.1429"/>
                  <dgm:constr type="h" for="ch" forName="picture4" refType="h" fact="0.1663"/>
                  <dgm:constr type="r" for="ch" forName="parTx5" refType="w" fact="0.2516"/>
                  <dgm:constr type="t" for="ch" forName="parTx5" refType="h" fact="0.2238"/>
                  <dgm:constr type="w" for="ch" forName="parTx5" refType="w" fact="0.3081"/>
                  <dgm:constr type="h" for="ch" forName="parTx5" refType="h" fact="0.0962"/>
                  <dgm:constr type="ctrX" for="ch" forName="picture5" refType="w" fact="0.2656"/>
                  <dgm:constr type="ctrY" for="ch" forName="picture5" refType="h" fact="0.2127"/>
                  <dgm:constr type="w" for="ch" forName="picture5" refType="w" fact="0.1429"/>
                  <dgm:constr type="h" for="ch" forName="picture5" refType="h" fact="0.1663"/>
                </dgm:constrLst>
              </dgm:else>
            </dgm:choose>
          </dgm:else>
        </dgm:choose>
      </dgm:if>
      <dgm:if name="Name52" axis="ch" ptType="node" func="cnt" op="equ" val="6">
        <dgm:choose name="Name53">
          <dgm:if name="Name54" func="var" arg="dir" op="equ" val="norm">
            <dgm:choose name="Name55">
              <dgm:if name="Name56" axis="des" func="maxDepth" op="gt" val="1">
                <dgm:alg type="composite">
                  <dgm:param type="ar" val="1.3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userD" refType="w" fact="0.0105"/>
                  <dgm:constr type="ctrX" for="ch" forName="dot1" refType="w" fact="0.3608"/>
                  <dgm:constr type="ctrY" for="ch" forName="dot1" refType="h" fact="0.8839"/>
                  <dgm:constr type="w" for="ch" forName="dot1" refType="userD"/>
                  <dgm:constr type="h" for="ch" forName="dot1" refType="userD"/>
                  <dgm:constr type="ctrX" for="ch" forName="dot2" refType="w" fact="0.3384"/>
                  <dgm:constr type="ctrY" for="ch" forName="dot2" refType="h" fact="0.8967"/>
                  <dgm:constr type="w" for="ch" forName="dot2" refType="userD"/>
                  <dgm:constr type="h" for="ch" forName="dot2" refType="userD"/>
                  <dgm:constr type="ctrX" for="ch" forName="dot3" refType="w" fact="0.3155"/>
                  <dgm:constr type="ctrY" for="ch" forName="dot3" refType="h" fact="0.9076"/>
                  <dgm:constr type="w" for="ch" forName="dot3" refType="userD"/>
                  <dgm:constr type="h" for="ch" forName="dot3" refType="userD"/>
                  <dgm:constr type="ctrX" for="ch" forName="dot4" refType="w" fact="0.2923"/>
                  <dgm:constr type="ctrY" for="ch" forName="dot4" refType="h" fact="0.9165"/>
                  <dgm:constr type="w" for="ch" forName="dot4" refType="userD"/>
                  <dgm:constr type="h" for="ch" forName="dot4" refType="userD"/>
                  <dgm:constr type="ctrX" for="ch" forName="dot5" refType="w" fact="0.2688"/>
                  <dgm:constr type="ctrY" for="ch" forName="dot5" refType="h" fact="0.9234"/>
                  <dgm:constr type="w" for="ch" forName="dot5" refType="userD"/>
                  <dgm:constr type="h" for="ch" forName="dot5" refType="userD"/>
                  <dgm:constr type="ctrX" for="ch" forName="dot6" refType="w" fact="0.4883"/>
                  <dgm:constr type="ctrY" for="ch" forName="dot6" refType="h" fact="0.764"/>
                  <dgm:constr type="w" for="ch" forName="dot6" refType="userD"/>
                  <dgm:constr type="h" for="ch" forName="dot6" refType="userD"/>
                  <dgm:constr type="ctrX" for="ch" forName="dot7" refType="w" fact="0.4695"/>
                  <dgm:constr type="ctrY" for="ch" forName="dot7" refType="h" fact="0.7878"/>
                  <dgm:constr type="w" for="ch" forName="dot7" refType="userD"/>
                  <dgm:constr type="h" for="ch" forName="dot7" refType="userD"/>
                  <dgm:constr type="ctrX" for="ch" forName="dot8" refType="w" fact="0.5696"/>
                  <dgm:constr type="ctrY" for="ch" forName="dot8" refType="h" fact="0.6227"/>
                  <dgm:constr type="w" for="ch" forName="dot8" refType="userD"/>
                  <dgm:constr type="h" for="ch" forName="dot8" refType="userD"/>
                  <dgm:constr type="ctrX" for="ch" forName="dot9" refType="w" fact="0.6247"/>
                  <dgm:constr type="ctrY" for="ch" forName="dot9" refType="h" fact="0.4556"/>
                  <dgm:constr type="w" for="ch" forName="dot9" refType="userD"/>
                  <dgm:constr type="h" for="ch" forName="dot9" refType="userD"/>
                  <dgm:constr type="ctrX" for="ch" forName="dot10" refType="w" fact="0.6509"/>
                  <dgm:constr type="ctrY" for="ch" forName="dot10" refType="h" fact="0.2816"/>
                  <dgm:constr type="w" for="ch" forName="dot10" refType="userD"/>
                  <dgm:constr type="h" for="ch" forName="dot10" refType="userD"/>
                  <dgm:constr type="ctrX" for="ch" forName="dotArrow1" refType="w" fact="0.6281"/>
                  <dgm:constr type="ctrY" for="ch" forName="dotArrow1" refType="h" fact="0.0748"/>
                  <dgm:constr type="w" for="ch" forName="dotArrow1" refType="userD"/>
                  <dgm:constr type="h" for="ch" forName="dotArrow1" refType="userD"/>
                  <dgm:constr type="ctrX" for="ch" forName="dotArrow2" refType="w" fact="0.6437"/>
                  <dgm:constr type="ctrY" for="ch" forName="dotArrow2" refType="h" fact="0.0581"/>
                  <dgm:constr type="w" for="ch" forName="dotArrow2" refType="userD"/>
                  <dgm:constr type="h" for="ch" forName="dotArrow2" refType="userD"/>
                  <dgm:constr type="ctrX" for="ch" forName="dotArrow3" refType="w" fact="0.6593"/>
                  <dgm:constr type="ctrY" for="ch" forName="dotArrow3" refType="h" fact="0.0414"/>
                  <dgm:constr type="w" for="ch" forName="dotArrow3" refType="userD"/>
                  <dgm:constr type="h" for="ch" forName="dotArrow3" refType="userD"/>
                  <dgm:constr type="ctrX" for="ch" forName="dotArrow4" refType="w" fact="0.675"/>
                  <dgm:constr type="ctrY" for="ch" forName="dotArrow4" refType="h" fact="0.0581"/>
                  <dgm:constr type="w" for="ch" forName="dotArrow4" refType="userD"/>
                  <dgm:constr type="h" for="ch" forName="dotArrow4" refType="userD"/>
                  <dgm:constr type="ctrX" for="ch" forName="dotArrow5" refType="w" fact="0.6906"/>
                  <dgm:constr type="ctrY" for="ch" forName="dotArrow5" refType="h" fact="0.0748"/>
                  <dgm:constr type="w" for="ch" forName="dotArrow5" refType="userD"/>
                  <dgm:constr type="h" for="ch" forName="dotArrow5" refType="userD"/>
                  <dgm:constr type="ctrX" for="ch" forName="dotArrow6" refType="w" fact="0.6593"/>
                  <dgm:constr type="ctrY" for="ch" forName="dotArrow6" refType="h" fact="0.0766"/>
                  <dgm:constr type="w" for="ch" forName="dotArrow6" refType="userD"/>
                  <dgm:constr type="h" for="ch" forName="dotArrow6" refType="userD"/>
                  <dgm:constr type="ctrX" for="ch" forName="dotArrow7" refType="w" fact="0.6593"/>
                  <dgm:constr type="ctrY" for="ch" forName="dotArrow7" refType="h" fact="0.1118"/>
                  <dgm:constr type="w" for="ch" forName="dotArrow7" refType="userD"/>
                  <dgm:constr type="h" for="ch" forName="dotArrow7" refType="userD"/>
                  <dgm:constr type="l" for="ch" forName="parTx1" refType="w" fact="0.2091"/>
                  <dgm:constr type="t" for="ch" forName="parTx1" refType="h" fact="0.9433"/>
                  <dgm:constr type="w" for="ch" forName="parTx1" refType="w" fact="0.2275"/>
                  <dgm:constr type="h" for="ch" forName="parTx1" refType="h" fact="0.0811"/>
                  <dgm:constr type="ctrX" for="ch" forName="picture1" refType="w" fact="0.1988"/>
                  <dgm:constr type="ctrY" for="ch" forName="picture1" refType="h" fact="0.9322"/>
                  <dgm:constr type="w" for="ch" forName="picture1" refType="w" fact="0.1055"/>
                  <dgm:constr type="h" for="ch" forName="picture1" refType="h" fact="0.1403"/>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4273"/>
                  <dgm:constr type="t" for="ch" forName="parTx2" refType="h" fact="0.8468"/>
                  <dgm:constr type="w" for="ch" forName="parTx2" refType="w" fact="0.2275"/>
                  <dgm:constr type="h" for="ch" forName="parTx2" refType="h" fact="0.0811"/>
                  <dgm:constr type="ctrX" for="ch" forName="picture2" refType="w" fact="0.4169"/>
                  <dgm:constr type="ctrY" for="ch" forName="picture2" refType="h" fact="0.8357"/>
                  <dgm:constr type="w" for="ch" forName="picture2" refType="w" fact="0.1055"/>
                  <dgm:constr type="h" for="ch" forName="picture2" refType="h" fact="0.1403"/>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349"/>
                  <dgm:constr type="t" for="ch" forName="parTx3" refType="h" fact="0.7023"/>
                  <dgm:constr type="w" for="ch" forName="parTx3" refType="w" fact="0.2275"/>
                  <dgm:constr type="h" for="ch" forName="parTx3" refType="h" fact="0.0811"/>
                  <dgm:constr type="ctrX" for="ch" forName="picture3" refType="w" fact="0.5245"/>
                  <dgm:constr type="ctrY" for="ch" forName="picture3" refType="h" fact="0.6912"/>
                  <dgm:constr type="w" for="ch" forName="picture3" refType="w" fact="0.1055"/>
                  <dgm:constr type="h" for="ch" forName="picture3" refType="h" fact="0.1403"/>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5998"/>
                  <dgm:constr type="t" for="ch" forName="parTx4" refType="h" fact="0.5441"/>
                  <dgm:constr type="w" for="ch" forName="parTx4" refType="w" fact="0.2275"/>
                  <dgm:constr type="h" for="ch" forName="parTx4" refType="h" fact="0.0811"/>
                  <dgm:constr type="ctrX" for="ch" forName="picture4" refType="w" fact="0.5894"/>
                  <dgm:constr type="ctrY" for="ch" forName="picture4" refType="h" fact="0.533"/>
                  <dgm:constr type="w" for="ch" forName="picture4" refType="w" fact="0.1055"/>
                  <dgm:constr type="h" for="ch" forName="picture4" refType="h" fact="0.1403"/>
                  <dgm:constr type="l" for="ch" forName="desTx4" refType="r" refFor="ch" refForName="parTx4"/>
                  <dgm:constr type="r" for="ch" forName="desTx4" refType="w"/>
                  <dgm:constr type="t" for="ch" forName="desTx4" refType="t" refFor="ch" refForName="parTx4"/>
                  <dgm:constr type="h" for="ch" forName="desTx4" refType="h" refFor="ch" refForName="parTx4"/>
                  <dgm:constr type="l" for="ch" forName="parTx5" refType="w" fact="0.6416"/>
                  <dgm:constr type="t" for="ch" forName="parTx5" refType="h" fact="0.3737"/>
                  <dgm:constr type="w" for="ch" forName="parTx5" refType="w" fact="0.2275"/>
                  <dgm:constr type="h" for="ch" forName="parTx5" refType="h" fact="0.0811"/>
                  <dgm:constr type="ctrX" for="ch" forName="picture5" refType="w" fact="0.6313"/>
                  <dgm:constr type="ctrY" for="ch" forName="picture5" refType="h" fact="0.3626"/>
                  <dgm:constr type="w" for="ch" forName="picture5" refType="w" fact="0.1055"/>
                  <dgm:constr type="h" for="ch" forName="picture5" refType="h" fact="0.1403"/>
                  <dgm:constr type="l" for="ch" forName="desTx5" refType="r" refFor="ch" refForName="parTx5"/>
                  <dgm:constr type="r" for="ch" forName="desTx5" refType="w"/>
                  <dgm:constr type="t" for="ch" forName="desTx5" refType="t" refFor="ch" refForName="parTx5"/>
                  <dgm:constr type="h" for="ch" forName="desTx5" refType="h" refFor="ch" refForName="parTx5"/>
                  <dgm:constr type="l" for="ch" forName="parTx6" refType="w" fact="0.6644"/>
                  <dgm:constr type="t" for="ch" forName="parTx6" refType="h" fact="0.2061"/>
                  <dgm:constr type="w" for="ch" forName="parTx6" refType="w" fact="0.2275"/>
                  <dgm:constr type="h" for="ch" forName="parTx6" refType="h" fact="0.0811"/>
                  <dgm:constr type="ctrX" for="ch" forName="picture6" refType="w" fact="0.6541"/>
                  <dgm:constr type="ctrY" for="ch" forName="picture6" refType="h" fact="0.195"/>
                  <dgm:constr type="w" for="ch" forName="picture6" refType="w" fact="0.1055"/>
                  <dgm:constr type="h" for="ch" forName="picture6" refType="h" fact="0.1403"/>
                  <dgm:constr type="l" for="ch" forName="desTx6" refType="r" refFor="ch" refForName="parTx6"/>
                  <dgm:constr type="r" for="ch" forName="desTx6" refType="w"/>
                  <dgm:constr type="t" for="ch" forName="desTx6" refType="t" refFor="ch" refForName="parTx6"/>
                  <dgm:constr type="h" for="ch" forName="desTx6" refType="h" refFor="ch" refForName="parTx6"/>
                </dgm:constrLst>
              </dgm:if>
              <dgm:else name="Name57">
                <dgm:alg type="composite">
                  <dgm:param type="ar" val="1.122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userD" refType="w" fact="0.0125"/>
                  <dgm:constr type="ctrX" for="ch" forName="dot1" refType="w" fact="0.4276"/>
                  <dgm:constr type="ctrY" for="ch" forName="dot1" refType="h" fact="0.8839"/>
                  <dgm:constr type="w" for="ch" forName="dot1" refType="userD"/>
                  <dgm:constr type="h" for="ch" forName="dot1" refType="userD"/>
                  <dgm:constr type="ctrX" for="ch" forName="dot2" refType="w" fact="0.401"/>
                  <dgm:constr type="ctrY" for="ch" forName="dot2" refType="h" fact="0.8967"/>
                  <dgm:constr type="w" for="ch" forName="dot2" refType="userD"/>
                  <dgm:constr type="h" for="ch" forName="dot2" refType="userD"/>
                  <dgm:constr type="ctrX" for="ch" forName="dot3" refType="w" fact="0.3739"/>
                  <dgm:constr type="ctrY" for="ch" forName="dot3" refType="h" fact="0.9076"/>
                  <dgm:constr type="w" for="ch" forName="dot3" refType="userD"/>
                  <dgm:constr type="h" for="ch" forName="dot3" refType="userD"/>
                  <dgm:constr type="ctrX" for="ch" forName="dot4" refType="w" fact="0.3464"/>
                  <dgm:constr type="ctrY" for="ch" forName="dot4" refType="h" fact="0.9165"/>
                  <dgm:constr type="w" for="ch" forName="dot4" refType="userD"/>
                  <dgm:constr type="h" for="ch" forName="dot4" refType="userD"/>
                  <dgm:constr type="ctrX" for="ch" forName="dot5" refType="w" fact="0.3186"/>
                  <dgm:constr type="ctrY" for="ch" forName="dot5" refType="h" fact="0.9234"/>
                  <dgm:constr type="w" for="ch" forName="dot5" refType="userD"/>
                  <dgm:constr type="h" for="ch" forName="dot5" refType="userD"/>
                  <dgm:constr type="ctrX" for="ch" forName="dot6" refType="w" fact="0.5786"/>
                  <dgm:constr type="ctrY" for="ch" forName="dot6" refType="h" fact="0.764"/>
                  <dgm:constr type="w" for="ch" forName="dot6" refType="userD"/>
                  <dgm:constr type="h" for="ch" forName="dot6" refType="userD"/>
                  <dgm:constr type="ctrX" for="ch" forName="dot7" refType="w" fact="0.5564"/>
                  <dgm:constr type="ctrY" for="ch" forName="dot7" refType="h" fact="0.7878"/>
                  <dgm:constr type="w" for="ch" forName="dot7" refType="userD"/>
                  <dgm:constr type="h" for="ch" forName="dot7" refType="userD"/>
                  <dgm:constr type="ctrX" for="ch" forName="dot8" refType="w" fact="0.675"/>
                  <dgm:constr type="ctrY" for="ch" forName="dot8" refType="h" fact="0.6227"/>
                  <dgm:constr type="w" for="ch" forName="dot8" refType="userD"/>
                  <dgm:constr type="h" for="ch" forName="dot8" refType="userD"/>
                  <dgm:constr type="ctrX" for="ch" forName="dot9" refType="w" fact="0.7403"/>
                  <dgm:constr type="ctrY" for="ch" forName="dot9" refType="h" fact="0.4556"/>
                  <dgm:constr type="w" for="ch" forName="dot9" refType="userD"/>
                  <dgm:constr type="h" for="ch" forName="dot9" refType="userD"/>
                  <dgm:constr type="ctrX" for="ch" forName="dot10" refType="w" fact="0.7714"/>
                  <dgm:constr type="ctrY" for="ch" forName="dot10" refType="h" fact="0.2816"/>
                  <dgm:constr type="w" for="ch" forName="dot10" refType="userD"/>
                  <dgm:constr type="h" for="ch" forName="dot10" refType="userD"/>
                  <dgm:constr type="ctrX" for="ch" forName="dotArrow1" refType="w" fact="0.7443"/>
                  <dgm:constr type="ctrY" for="ch" forName="dotArrow1" refType="h" fact="0.0748"/>
                  <dgm:constr type="w" for="ch" forName="dotArrow1" refType="userD"/>
                  <dgm:constr type="h" for="ch" forName="dotArrow1" refType="userD"/>
                  <dgm:constr type="ctrX" for="ch" forName="dotArrow2" refType="w" fact="0.7628"/>
                  <dgm:constr type="ctrY" for="ch" forName="dotArrow2" refType="h" fact="0.0581"/>
                  <dgm:constr type="w" for="ch" forName="dotArrow2" refType="userD"/>
                  <dgm:constr type="h" for="ch" forName="dotArrow2" refType="userD"/>
                  <dgm:constr type="ctrX" for="ch" forName="dotArrow3" refType="w" fact="0.7814"/>
                  <dgm:constr type="ctrY" for="ch" forName="dotArrow3" refType="h" fact="0.0414"/>
                  <dgm:constr type="w" for="ch" forName="dotArrow3" refType="userD"/>
                  <dgm:constr type="h" for="ch" forName="dotArrow3" refType="userD"/>
                  <dgm:constr type="ctrX" for="ch" forName="dotArrow4" refType="w" fact="0.7999"/>
                  <dgm:constr type="ctrY" for="ch" forName="dotArrow4" refType="h" fact="0.0581"/>
                  <dgm:constr type="w" for="ch" forName="dotArrow4" refType="userD"/>
                  <dgm:constr type="h" for="ch" forName="dotArrow4" refType="userD"/>
                  <dgm:constr type="ctrX" for="ch" forName="dotArrow5" refType="w" fact="0.8184"/>
                  <dgm:constr type="ctrY" for="ch" forName="dotArrow5" refType="h" fact="0.0748"/>
                  <dgm:constr type="w" for="ch" forName="dotArrow5" refType="userD"/>
                  <dgm:constr type="h" for="ch" forName="dotArrow5" refType="userD"/>
                  <dgm:constr type="ctrX" for="ch" forName="dotArrow6" refType="w" fact="0.7814"/>
                  <dgm:constr type="ctrY" for="ch" forName="dotArrow6" refType="h" fact="0.0766"/>
                  <dgm:constr type="w" for="ch" forName="dotArrow6" refType="userD"/>
                  <dgm:constr type="h" for="ch" forName="dotArrow6" refType="userD"/>
                  <dgm:constr type="ctrX" for="ch" forName="dotArrow7" refType="w" fact="0.7814"/>
                  <dgm:constr type="ctrY" for="ch" forName="dotArrow7" refType="h" fact="0.1118"/>
                  <dgm:constr type="w" for="ch" forName="dotArrow7" refType="userD"/>
                  <dgm:constr type="h" for="ch" forName="dotArrow7" refType="userD"/>
                  <dgm:constr type="l" for="ch" forName="parTx1" refType="w" fact="0.2479"/>
                  <dgm:constr type="t" for="ch" forName="parTx1" refType="h" fact="0.9416"/>
                  <dgm:constr type="w" for="ch" forName="parTx1" refType="w" fact="0.2696"/>
                  <dgm:constr type="h" for="ch" forName="parTx1" refType="h" fact="0.0811"/>
                  <dgm:constr type="ctrX" for="ch" forName="picture1" refType="w" fact="0.2356"/>
                  <dgm:constr type="ctrY" for="ch" forName="picture1" refType="h" fact="0.9322"/>
                  <dgm:constr type="w" for="ch" forName="picture1" refType="w" fact="0.125"/>
                  <dgm:constr type="h" for="ch" forName="picture1" refType="h" fact="0.1403"/>
                  <dgm:constr type="l" for="ch" forName="parTx2" refType="w" fact="0.5064"/>
                  <dgm:constr type="t" for="ch" forName="parTx2" refType="h" fact="0.8451"/>
                  <dgm:constr type="w" for="ch" forName="parTx2" refType="w" fact="0.2696"/>
                  <dgm:constr type="h" for="ch" forName="parTx2" refType="h" fact="0.0811"/>
                  <dgm:constr type="ctrX" for="ch" forName="picture2" refType="w" fact="0.4941"/>
                  <dgm:constr type="ctrY" for="ch" forName="picture2" refType="h" fact="0.8357"/>
                  <dgm:constr type="w" for="ch" forName="picture2" refType="w" fact="0.125"/>
                  <dgm:constr type="h" for="ch" forName="picture2" refType="h" fact="0.1403"/>
                  <dgm:constr type="l" for="ch" forName="parTx3" refType="w" fact="0.6339"/>
                  <dgm:constr type="t" for="ch" forName="parTx3" refType="h" fact="0.7006"/>
                  <dgm:constr type="w" for="ch" forName="parTx3" refType="w" fact="0.2696"/>
                  <dgm:constr type="h" for="ch" forName="parTx3" refType="h" fact="0.0811"/>
                  <dgm:constr type="ctrX" for="ch" forName="picture3" refType="w" fact="0.6216"/>
                  <dgm:constr type="ctrY" for="ch" forName="picture3" refType="h" fact="0.6912"/>
                  <dgm:constr type="w" for="ch" forName="picture3" refType="w" fact="0.125"/>
                  <dgm:constr type="h" for="ch" forName="picture3" refType="h" fact="0.1403"/>
                  <dgm:constr type="l" for="ch" forName="parTx4" refType="w" fact="0.7108"/>
                  <dgm:constr type="t" for="ch" forName="parTx4" refType="h" fact="0.5424"/>
                  <dgm:constr type="w" for="ch" forName="parTx4" refType="w" fact="0.2696"/>
                  <dgm:constr type="h" for="ch" forName="parTx4" refType="h" fact="0.0811"/>
                  <dgm:constr type="ctrX" for="ch" forName="picture4" refType="w" fact="0.6985"/>
                  <dgm:constr type="ctrY" for="ch" forName="picture4" refType="h" fact="0.533"/>
                  <dgm:constr type="w" for="ch" forName="picture4" refType="w" fact="0.125"/>
                  <dgm:constr type="h" for="ch" forName="picture4" refType="h" fact="0.1403"/>
                  <dgm:constr type="l" for="ch" forName="parTx5" refType="w" fact="0.7604"/>
                  <dgm:constr type="t" for="ch" forName="parTx5" refType="h" fact="0.372"/>
                  <dgm:constr type="w" for="ch" forName="parTx5" refType="w" fact="0.2696"/>
                  <dgm:constr type="h" for="ch" forName="parTx5" refType="h" fact="0.0811"/>
                  <dgm:constr type="ctrX" for="ch" forName="picture5" refType="w" fact="0.7481"/>
                  <dgm:constr type="ctrY" for="ch" forName="picture5" refType="h" fact="0.3626"/>
                  <dgm:constr type="w" for="ch" forName="picture5" refType="w" fact="0.125"/>
                  <dgm:constr type="h" for="ch" forName="picture5" refType="h" fact="0.1403"/>
                  <dgm:constr type="l" for="ch" forName="parTx6" refType="w" fact="0.7874"/>
                  <dgm:constr type="t" for="ch" forName="parTx6" refType="h" fact="0.2044"/>
                  <dgm:constr type="w" for="ch" forName="parTx6" refType="w" fact="0.2696"/>
                  <dgm:constr type="h" for="ch" forName="parTx6" refType="h" fact="0.0811"/>
                  <dgm:constr type="ctrX" for="ch" forName="picture6" refType="w" fact="0.7751"/>
                  <dgm:constr type="ctrY" for="ch" forName="picture6" refType="h" fact="0.195"/>
                  <dgm:constr type="w" for="ch" forName="picture6" refType="w" fact="0.125"/>
                  <dgm:constr type="h" for="ch" forName="picture6" refType="h" fact="0.1403"/>
                </dgm:constrLst>
              </dgm:else>
            </dgm:choose>
          </dgm:if>
          <dgm:else name="Name58">
            <dgm:choose name="Name59">
              <dgm:if name="Name60" axis="des" func="maxDepth" op="gt" val="1">
                <dgm:alg type="composite">
                  <dgm:param type="ar" val="1.3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userD" refType="w" fact="0.0105"/>
                  <dgm:constr type="ctrX" for="ch" forName="dot1" refType="w" fact="0.6392"/>
                  <dgm:constr type="ctrY" for="ch" forName="dot1" refType="h" fact="0.8839"/>
                  <dgm:constr type="w" for="ch" forName="dot1" refType="userD"/>
                  <dgm:constr type="h" for="ch" forName="dot1" refType="userD"/>
                  <dgm:constr type="ctrX" for="ch" forName="dot2" refType="w" fact="0.6616"/>
                  <dgm:constr type="ctrY" for="ch" forName="dot2" refType="h" fact="0.8967"/>
                  <dgm:constr type="w" for="ch" forName="dot2" refType="userD"/>
                  <dgm:constr type="h" for="ch" forName="dot2" refType="userD"/>
                  <dgm:constr type="ctrX" for="ch" forName="dot3" refType="w" fact="0.6845"/>
                  <dgm:constr type="ctrY" for="ch" forName="dot3" refType="h" fact="0.9076"/>
                  <dgm:constr type="w" for="ch" forName="dot3" refType="userD"/>
                  <dgm:constr type="h" for="ch" forName="dot3" refType="userD"/>
                  <dgm:constr type="ctrX" for="ch" forName="dot4" refType="w" fact="0.7077"/>
                  <dgm:constr type="ctrY" for="ch" forName="dot4" refType="h" fact="0.9165"/>
                  <dgm:constr type="w" for="ch" forName="dot4" refType="userD"/>
                  <dgm:constr type="h" for="ch" forName="dot4" refType="userD"/>
                  <dgm:constr type="ctrX" for="ch" forName="dot5" refType="w" fact="0.7312"/>
                  <dgm:constr type="ctrY" for="ch" forName="dot5" refType="h" fact="0.9234"/>
                  <dgm:constr type="w" for="ch" forName="dot5" refType="userD"/>
                  <dgm:constr type="h" for="ch" forName="dot5" refType="userD"/>
                  <dgm:constr type="ctrX" for="ch" forName="dot6" refType="w" fact="0.5117"/>
                  <dgm:constr type="ctrY" for="ch" forName="dot6" refType="h" fact="0.764"/>
                  <dgm:constr type="w" for="ch" forName="dot6" refType="userD"/>
                  <dgm:constr type="h" for="ch" forName="dot6" refType="userD"/>
                  <dgm:constr type="ctrX" for="ch" forName="dot7" refType="w" fact="0.5305"/>
                  <dgm:constr type="ctrY" for="ch" forName="dot7" refType="h" fact="0.7878"/>
                  <dgm:constr type="w" for="ch" forName="dot7" refType="userD"/>
                  <dgm:constr type="h" for="ch" forName="dot7" refType="userD"/>
                  <dgm:constr type="ctrX" for="ch" forName="dot8" refType="w" fact="0.4304"/>
                  <dgm:constr type="ctrY" for="ch" forName="dot8" refType="h" fact="0.6227"/>
                  <dgm:constr type="w" for="ch" forName="dot8" refType="userD"/>
                  <dgm:constr type="h" for="ch" forName="dot8" refType="userD"/>
                  <dgm:constr type="ctrX" for="ch" forName="dot9" refType="w" fact="0.3753"/>
                  <dgm:constr type="ctrY" for="ch" forName="dot9" refType="h" fact="0.4556"/>
                  <dgm:constr type="w" for="ch" forName="dot9" refType="userD"/>
                  <dgm:constr type="h" for="ch" forName="dot9" refType="userD"/>
                  <dgm:constr type="ctrX" for="ch" forName="dot10" refType="w" fact="0.3491"/>
                  <dgm:constr type="ctrY" for="ch" forName="dot10" refType="h" fact="0.2816"/>
                  <dgm:constr type="w" for="ch" forName="dot10" refType="userD"/>
                  <dgm:constr type="h" for="ch" forName="dot10" refType="userD"/>
                  <dgm:constr type="ctrX" for="ch" forName="dotArrow1" refType="w" fact="0.3719"/>
                  <dgm:constr type="ctrY" for="ch" forName="dotArrow1" refType="h" fact="0.0748"/>
                  <dgm:constr type="w" for="ch" forName="dotArrow1" refType="userD"/>
                  <dgm:constr type="h" for="ch" forName="dotArrow1" refType="userD"/>
                  <dgm:constr type="ctrX" for="ch" forName="dotArrow2" refType="w" fact="0.3563"/>
                  <dgm:constr type="ctrY" for="ch" forName="dotArrow2" refType="h" fact="0.0581"/>
                  <dgm:constr type="w" for="ch" forName="dotArrow2" refType="userD"/>
                  <dgm:constr type="h" for="ch" forName="dotArrow2" refType="userD"/>
                  <dgm:constr type="ctrX" for="ch" forName="dotArrow3" refType="w" fact="0.3407"/>
                  <dgm:constr type="ctrY" for="ch" forName="dotArrow3" refType="h" fact="0.0414"/>
                  <dgm:constr type="w" for="ch" forName="dotArrow3" refType="userD"/>
                  <dgm:constr type="h" for="ch" forName="dotArrow3" refType="userD"/>
                  <dgm:constr type="ctrX" for="ch" forName="dotArrow4" refType="w" fact="0.325"/>
                  <dgm:constr type="ctrY" for="ch" forName="dotArrow4" refType="h" fact="0.0581"/>
                  <dgm:constr type="w" for="ch" forName="dotArrow4" refType="userD"/>
                  <dgm:constr type="h" for="ch" forName="dotArrow4" refType="userD"/>
                  <dgm:constr type="ctrX" for="ch" forName="dotArrow5" refType="w" fact="0.3094"/>
                  <dgm:constr type="ctrY" for="ch" forName="dotArrow5" refType="h" fact="0.0748"/>
                  <dgm:constr type="w" for="ch" forName="dotArrow5" refType="userD"/>
                  <dgm:constr type="h" for="ch" forName="dotArrow5" refType="userD"/>
                  <dgm:constr type="ctrX" for="ch" forName="dotArrow6" refType="w" fact="0.3407"/>
                  <dgm:constr type="ctrY" for="ch" forName="dotArrow6" refType="h" fact="0.0766"/>
                  <dgm:constr type="w" for="ch" forName="dotArrow6" refType="userD"/>
                  <dgm:constr type="h" for="ch" forName="dotArrow6" refType="userD"/>
                  <dgm:constr type="ctrX" for="ch" forName="dotArrow7" refType="w" fact="0.3407"/>
                  <dgm:constr type="ctrY" for="ch" forName="dotArrow7" refType="h" fact="0.1118"/>
                  <dgm:constr type="w" for="ch" forName="dotArrow7" refType="userD"/>
                  <dgm:constr type="h" for="ch" forName="dotArrow7" refType="userD"/>
                  <dgm:constr type="r" for="ch" forName="parTx1" refType="w" fact="0.7909"/>
                  <dgm:constr type="t" for="ch" forName="parTx1" refType="h" fact="0.9433"/>
                  <dgm:constr type="w" for="ch" forName="parTx1" refType="w" fact="0.2275"/>
                  <dgm:constr type="h" for="ch" forName="parTx1" refType="h" fact="0.0811"/>
                  <dgm:constr type="ctrX" for="ch" forName="picture1" refType="w" fact="0.8012"/>
                  <dgm:constr type="ctrY" for="ch" forName="picture1" refType="h" fact="0.9322"/>
                  <dgm:constr type="w" for="ch" forName="picture1" refType="w" fact="0.1055"/>
                  <dgm:constr type="h" for="ch" forName="picture1" refType="h" fact="0.1403"/>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5727"/>
                  <dgm:constr type="t" for="ch" forName="parTx2" refType="h" fact="0.8468"/>
                  <dgm:constr type="w" for="ch" forName="parTx2" refType="w" fact="0.2275"/>
                  <dgm:constr type="h" for="ch" forName="parTx2" refType="h" fact="0.0811"/>
                  <dgm:constr type="ctrX" for="ch" forName="picture2" refType="w" fact="0.5831"/>
                  <dgm:constr type="ctrY" for="ch" forName="picture2" refType="h" fact="0.8357"/>
                  <dgm:constr type="w" for="ch" forName="picture2" refType="w" fact="0.1055"/>
                  <dgm:constr type="h" for="ch" forName="picture2" refType="h" fact="0.1403"/>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651"/>
                  <dgm:constr type="t" for="ch" forName="parTx3" refType="h" fact="0.7023"/>
                  <dgm:constr type="w" for="ch" forName="parTx3" refType="w" fact="0.2275"/>
                  <dgm:constr type="h" for="ch" forName="parTx3" refType="h" fact="0.0811"/>
                  <dgm:constr type="ctrX" for="ch" forName="picture3" refType="w" fact="0.4755"/>
                  <dgm:constr type="ctrY" for="ch" forName="picture3" refType="h" fact="0.6912"/>
                  <dgm:constr type="w" for="ch" forName="picture3" refType="w" fact="0.1055"/>
                  <dgm:constr type="h" for="ch" forName="picture3" refType="h" fact="0.1403"/>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4002"/>
                  <dgm:constr type="t" for="ch" forName="parTx4" refType="h" fact="0.5441"/>
                  <dgm:constr type="w" for="ch" forName="parTx4" refType="w" fact="0.2275"/>
                  <dgm:constr type="h" for="ch" forName="parTx4" refType="h" fact="0.0811"/>
                  <dgm:constr type="ctrX" for="ch" forName="picture4" refType="w" fact="0.4106"/>
                  <dgm:constr type="ctrY" for="ch" forName="picture4" refType="h" fact="0.533"/>
                  <dgm:constr type="w" for="ch" forName="picture4" refType="w" fact="0.1055"/>
                  <dgm:constr type="h" for="ch" forName="picture4" refType="h" fact="0.1403"/>
                  <dgm:constr type="r" for="ch" forName="desTx4" refType="l" refFor="ch" refForName="parTx4"/>
                  <dgm:constr type="l" for="ch" forName="desTx4"/>
                  <dgm:constr type="t" for="ch" forName="desTx4" refType="t" refFor="ch" refForName="parTx4"/>
                  <dgm:constr type="h" for="ch" forName="desTx4" refType="h" refFor="ch" refForName="parTx4"/>
                  <dgm:constr type="r" for="ch" forName="parTx5" refType="w" fact="0.3584"/>
                  <dgm:constr type="t" for="ch" forName="parTx5" refType="h" fact="0.3737"/>
                  <dgm:constr type="w" for="ch" forName="parTx5" refType="w" fact="0.2275"/>
                  <dgm:constr type="h" for="ch" forName="parTx5" refType="h" fact="0.0811"/>
                  <dgm:constr type="ctrX" for="ch" forName="picture5" refType="w" fact="0.3687"/>
                  <dgm:constr type="ctrY" for="ch" forName="picture5" refType="h" fact="0.3626"/>
                  <dgm:constr type="w" for="ch" forName="picture5" refType="w" fact="0.1055"/>
                  <dgm:constr type="h" for="ch" forName="picture5" refType="h" fact="0.1403"/>
                  <dgm:constr type="r" for="ch" forName="desTx5" refType="l" refFor="ch" refForName="parTx5"/>
                  <dgm:constr type="l" for="ch" forName="desTx5"/>
                  <dgm:constr type="t" for="ch" forName="desTx5" refType="t" refFor="ch" refForName="parTx5"/>
                  <dgm:constr type="h" for="ch" forName="desTx5" refType="h" refFor="ch" refForName="parTx5"/>
                  <dgm:constr type="r" for="ch" forName="parTx6" refType="w" fact="0.3356"/>
                  <dgm:constr type="t" for="ch" forName="parTx6" refType="h" fact="0.2061"/>
                  <dgm:constr type="w" for="ch" forName="parTx6" refType="w" fact="0.2275"/>
                  <dgm:constr type="h" for="ch" forName="parTx6" refType="h" fact="0.0811"/>
                  <dgm:constr type="ctrX" for="ch" forName="picture6" refType="w" fact="0.3459"/>
                  <dgm:constr type="ctrY" for="ch" forName="picture6" refType="h" fact="0.195"/>
                  <dgm:constr type="w" for="ch" forName="picture6" refType="w" fact="0.1055"/>
                  <dgm:constr type="h" for="ch" forName="picture6" refType="h" fact="0.1403"/>
                  <dgm:constr type="r" for="ch" forName="desTx6" refType="l" refFor="ch" refForName="parTx6"/>
                  <dgm:constr type="l" for="ch" forName="desTx6"/>
                  <dgm:constr type="t" for="ch" forName="desTx6" refType="t" refFor="ch" refForName="parTx6"/>
                  <dgm:constr type="h" for="ch" forName="desTx6" refType="h" refFor="ch" refForName="parTx6"/>
                </dgm:constrLst>
              </dgm:if>
              <dgm:else name="Name61">
                <dgm:alg type="composite">
                  <dgm:param type="ar" val="1.122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userD" refType="w" fact="0.0125"/>
                  <dgm:constr type="ctrX" for="ch" forName="dot1" refType="w" fact="0.5724"/>
                  <dgm:constr type="ctrY" for="ch" forName="dot1" refType="h" fact="0.8839"/>
                  <dgm:constr type="w" for="ch" forName="dot1" refType="userD"/>
                  <dgm:constr type="h" for="ch" forName="dot1" refType="userD"/>
                  <dgm:constr type="ctrX" for="ch" forName="dot2" refType="w" fact="0.599"/>
                  <dgm:constr type="ctrY" for="ch" forName="dot2" refType="h" fact="0.8967"/>
                  <dgm:constr type="w" for="ch" forName="dot2" refType="userD"/>
                  <dgm:constr type="h" for="ch" forName="dot2" refType="userD"/>
                  <dgm:constr type="ctrX" for="ch" forName="dot3" refType="w" fact="0.6261"/>
                  <dgm:constr type="ctrY" for="ch" forName="dot3" refType="h" fact="0.9076"/>
                  <dgm:constr type="w" for="ch" forName="dot3" refType="userD"/>
                  <dgm:constr type="h" for="ch" forName="dot3" refType="userD"/>
                  <dgm:constr type="ctrX" for="ch" forName="dot4" refType="w" fact="0.6536"/>
                  <dgm:constr type="ctrY" for="ch" forName="dot4" refType="h" fact="0.9165"/>
                  <dgm:constr type="w" for="ch" forName="dot4" refType="userD"/>
                  <dgm:constr type="h" for="ch" forName="dot4" refType="userD"/>
                  <dgm:constr type="ctrX" for="ch" forName="dot5" refType="w" fact="0.6814"/>
                  <dgm:constr type="ctrY" for="ch" forName="dot5" refType="h" fact="0.9234"/>
                  <dgm:constr type="w" for="ch" forName="dot5" refType="userD"/>
                  <dgm:constr type="h" for="ch" forName="dot5" refType="userD"/>
                  <dgm:constr type="ctrX" for="ch" forName="dot6" refType="w" fact="0.4214"/>
                  <dgm:constr type="ctrY" for="ch" forName="dot6" refType="h" fact="0.764"/>
                  <dgm:constr type="w" for="ch" forName="dot6" refType="userD"/>
                  <dgm:constr type="h" for="ch" forName="dot6" refType="userD"/>
                  <dgm:constr type="ctrX" for="ch" forName="dot7" refType="w" fact="0.4436"/>
                  <dgm:constr type="ctrY" for="ch" forName="dot7" refType="h" fact="0.7878"/>
                  <dgm:constr type="w" for="ch" forName="dot7" refType="userD"/>
                  <dgm:constr type="h" for="ch" forName="dot7" refType="userD"/>
                  <dgm:constr type="ctrX" for="ch" forName="dot8" refType="w" fact="0.325"/>
                  <dgm:constr type="ctrY" for="ch" forName="dot8" refType="h" fact="0.6227"/>
                  <dgm:constr type="w" for="ch" forName="dot8" refType="userD"/>
                  <dgm:constr type="h" for="ch" forName="dot8" refType="userD"/>
                  <dgm:constr type="ctrX" for="ch" forName="dot9" refType="w" fact="0.2597"/>
                  <dgm:constr type="ctrY" for="ch" forName="dot9" refType="h" fact="0.4556"/>
                  <dgm:constr type="w" for="ch" forName="dot9" refType="userD"/>
                  <dgm:constr type="h" for="ch" forName="dot9" refType="userD"/>
                  <dgm:constr type="ctrX" for="ch" forName="dot10" refType="w" fact="0.2286"/>
                  <dgm:constr type="ctrY" for="ch" forName="dot10" refType="h" fact="0.2816"/>
                  <dgm:constr type="w" for="ch" forName="dot10" refType="userD"/>
                  <dgm:constr type="h" for="ch" forName="dot10" refType="userD"/>
                  <dgm:constr type="ctrX" for="ch" forName="dotArrow1" refType="w" fact="0.2557"/>
                  <dgm:constr type="ctrY" for="ch" forName="dotArrow1" refType="h" fact="0.0748"/>
                  <dgm:constr type="w" for="ch" forName="dotArrow1" refType="userD"/>
                  <dgm:constr type="h" for="ch" forName="dotArrow1" refType="userD"/>
                  <dgm:constr type="ctrX" for="ch" forName="dotArrow2" refType="w" fact="0.2372"/>
                  <dgm:constr type="ctrY" for="ch" forName="dotArrow2" refType="h" fact="0.0581"/>
                  <dgm:constr type="w" for="ch" forName="dotArrow2" refType="userD"/>
                  <dgm:constr type="h" for="ch" forName="dotArrow2" refType="userD"/>
                  <dgm:constr type="ctrX" for="ch" forName="dotArrow3" refType="w" fact="0.2187"/>
                  <dgm:constr type="ctrY" for="ch" forName="dotArrow3" refType="h" fact="0.0414"/>
                  <dgm:constr type="w" for="ch" forName="dotArrow3" refType="userD"/>
                  <dgm:constr type="h" for="ch" forName="dotArrow3" refType="userD"/>
                  <dgm:constr type="ctrX" for="ch" forName="dotArrow4" refType="w" fact="0.2001"/>
                  <dgm:constr type="ctrY" for="ch" forName="dotArrow4" refType="h" fact="0.0581"/>
                  <dgm:constr type="w" for="ch" forName="dotArrow4" refType="userD"/>
                  <dgm:constr type="h" for="ch" forName="dotArrow4" refType="userD"/>
                  <dgm:constr type="ctrX" for="ch" forName="dotArrow5" refType="w" fact="0.1816"/>
                  <dgm:constr type="ctrY" for="ch" forName="dotArrow5" refType="h" fact="0.0748"/>
                  <dgm:constr type="w" for="ch" forName="dotArrow5" refType="userD"/>
                  <dgm:constr type="h" for="ch" forName="dotArrow5" refType="userD"/>
                  <dgm:constr type="ctrX" for="ch" forName="dotArrow6" refType="w" fact="0.2187"/>
                  <dgm:constr type="ctrY" for="ch" forName="dotArrow6" refType="h" fact="0.0766"/>
                  <dgm:constr type="w" for="ch" forName="dotArrow6" refType="userD"/>
                  <dgm:constr type="h" for="ch" forName="dotArrow6" refType="userD"/>
                  <dgm:constr type="ctrX" for="ch" forName="dotArrow7" refType="w" fact="0.2187"/>
                  <dgm:constr type="ctrY" for="ch" forName="dotArrow7" refType="h" fact="0.1118"/>
                  <dgm:constr type="w" for="ch" forName="dotArrow7" refType="userD"/>
                  <dgm:constr type="h" for="ch" forName="dotArrow7" refType="userD"/>
                  <dgm:constr type="r" for="ch" forName="parTx1" refType="w" fact="0.7522"/>
                  <dgm:constr type="t" for="ch" forName="parTx1" refType="h" fact="0.9416"/>
                  <dgm:constr type="w" for="ch" forName="parTx1" refType="w" fact="0.2696"/>
                  <dgm:constr type="h" for="ch" forName="parTx1" refType="h" fact="0.0811"/>
                  <dgm:constr type="ctrX" for="ch" forName="picture1" refType="w" fact="0.7644"/>
                  <dgm:constr type="ctrY" for="ch" forName="picture1" refType="h" fact="0.9322"/>
                  <dgm:constr type="w" for="ch" forName="picture1" refType="w" fact="0.125"/>
                  <dgm:constr type="h" for="ch" forName="picture1" refType="h" fact="0.1403"/>
                  <dgm:constr type="r" for="ch" forName="parTx2" refType="w" fact="0.4937"/>
                  <dgm:constr type="t" for="ch" forName="parTx2" refType="h" fact="0.8451"/>
                  <dgm:constr type="w" for="ch" forName="parTx2" refType="w" fact="0.2696"/>
                  <dgm:constr type="h" for="ch" forName="parTx2" refType="h" fact="0.0811"/>
                  <dgm:constr type="ctrX" for="ch" forName="picture2" refType="w" fact="0.5059"/>
                  <dgm:constr type="ctrY" for="ch" forName="picture2" refType="h" fact="0.8357"/>
                  <dgm:constr type="w" for="ch" forName="picture2" refType="w" fact="0.125"/>
                  <dgm:constr type="h" for="ch" forName="picture2" refType="h" fact="0.1403"/>
                  <dgm:constr type="r" for="ch" forName="parTx3" refType="w" fact="0.3662"/>
                  <dgm:constr type="t" for="ch" forName="parTx3" refType="h" fact="0.7006"/>
                  <dgm:constr type="w" for="ch" forName="parTx3" refType="w" fact="0.2696"/>
                  <dgm:constr type="h" for="ch" forName="parTx3" refType="h" fact="0.0811"/>
                  <dgm:constr type="ctrX" for="ch" forName="picture3" refType="w" fact="0.3784"/>
                  <dgm:constr type="ctrY" for="ch" forName="picture3" refType="h" fact="0.6912"/>
                  <dgm:constr type="w" for="ch" forName="picture3" refType="w" fact="0.125"/>
                  <dgm:constr type="h" for="ch" forName="picture3" refType="h" fact="0.1403"/>
                  <dgm:constr type="r" for="ch" forName="parTx4" refType="w" fact="0.2893"/>
                  <dgm:constr type="t" for="ch" forName="parTx4" refType="h" fact="0.5424"/>
                  <dgm:constr type="w" for="ch" forName="parTx4" refType="w" fact="0.2696"/>
                  <dgm:constr type="h" for="ch" forName="parTx4" refType="h" fact="0.0811"/>
                  <dgm:constr type="ctrX" for="ch" forName="picture4" refType="w" fact="0.3015"/>
                  <dgm:constr type="ctrY" for="ch" forName="picture4" refType="h" fact="0.533"/>
                  <dgm:constr type="w" for="ch" forName="picture4" refType="w" fact="0.125"/>
                  <dgm:constr type="h" for="ch" forName="picture4" refType="h" fact="0.1403"/>
                  <dgm:constr type="r" for="ch" forName="parTx5" refType="w" fact="0.2397"/>
                  <dgm:constr type="t" for="ch" forName="parTx5" refType="h" fact="0.372"/>
                  <dgm:constr type="w" for="ch" forName="parTx5" refType="w" fact="0.2696"/>
                  <dgm:constr type="h" for="ch" forName="parTx5" refType="h" fact="0.0811"/>
                  <dgm:constr type="ctrX" for="ch" forName="picture5" refType="w" fact="0.2519"/>
                  <dgm:constr type="ctrY" for="ch" forName="picture5" refType="h" fact="0.3626"/>
                  <dgm:constr type="w" for="ch" forName="picture5" refType="w" fact="0.125"/>
                  <dgm:constr type="h" for="ch" forName="picture5" refType="h" fact="0.1403"/>
                  <dgm:constr type="r" for="ch" forName="parTx6" refType="w" fact="0.2127"/>
                  <dgm:constr type="t" for="ch" forName="parTx6" refType="h" fact="0.2044"/>
                  <dgm:constr type="w" for="ch" forName="parTx6" refType="w" fact="0.2696"/>
                  <dgm:constr type="h" for="ch" forName="parTx6" refType="h" fact="0.0811"/>
                  <dgm:constr type="ctrX" for="ch" forName="picture6" refType="w" fact="0.2249"/>
                  <dgm:constr type="ctrY" for="ch" forName="picture6" refType="h" fact="0.195"/>
                  <dgm:constr type="w" for="ch" forName="picture6" refType="w" fact="0.125"/>
                  <dgm:constr type="h" for="ch" forName="picture6" refType="h" fact="0.1403"/>
                </dgm:constrLst>
              </dgm:else>
            </dgm:choose>
          </dgm:else>
        </dgm:choose>
      </dgm:if>
      <dgm:else name="Name62">
        <dgm:choose name="Name63">
          <dgm:if name="Name64" func="var" arg="dir" op="equ" val="norm">
            <dgm:choose name="Name65">
              <dgm:if name="Name66" axis="des" func="maxDepth" op="gt" val="1">
                <dgm:alg type="composite">
                  <dgm:param type="ar" val="1.2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primFontSz" for="ch" forName="desTx7" refType="primFontSz" refFor="ch" refForName="desTx1" op="equ"/>
                  <dgm:constr type="userD" refType="w" fact="0.0097"/>
                  <dgm:constr type="ctrX" for="ch" forName="dot1" refType="w" fact="0.3909"/>
                  <dgm:constr type="ctrY" for="ch" forName="dot1" refType="h" fact="0.8342"/>
                  <dgm:constr type="w" for="ch" forName="dot1" refType="userD"/>
                  <dgm:constr type="h" for="ch" forName="dot1" refType="userD"/>
                  <dgm:constr type="ctrX" for="ch" forName="dot2" refType="w" fact="0.3721"/>
                  <dgm:constr type="ctrY" for="ch" forName="dot2" refType="h" fact="0.8448"/>
                  <dgm:constr type="w" for="ch" forName="dot2" refType="userD"/>
                  <dgm:constr type="h" for="ch" forName="dot2" refType="userD"/>
                  <dgm:constr type="ctrX" for="ch" forName="dot3" refType="w" fact="0.353"/>
                  <dgm:constr type="ctrY" for="ch" forName="dot3" refType="h" fact="0.8539"/>
                  <dgm:constr type="w" for="ch" forName="dot3" refType="userD"/>
                  <dgm:constr type="h" for="ch" forName="dot3" refType="userD"/>
                  <dgm:constr type="ctrX" for="ch" forName="dot4" refType="w" fact="0.3337"/>
                  <dgm:constr type="ctrY" for="ch" forName="dot4" refType="h" fact="0.8615"/>
                  <dgm:constr type="w" for="ch" forName="dot4" refType="userD"/>
                  <dgm:constr type="h" for="ch" forName="dot4" refType="userD"/>
                  <dgm:constr type="ctrX" for="ch" forName="dot5" refType="w" fact="0.3142"/>
                  <dgm:constr type="ctrY" for="ch" forName="dot5" refType="h" fact="0.8676"/>
                  <dgm:constr type="w" for="ch" forName="dot5" refType="userD"/>
                  <dgm:constr type="h" for="ch" forName="dot5" refType="userD"/>
                  <dgm:constr type="ctrX" for="ch" forName="dot6" refType="w" fact="0.5088"/>
                  <dgm:constr type="ctrY" for="ch" forName="dot6" refType="h" fact="0.7255"/>
                  <dgm:constr type="w" for="ch" forName="dot6" refType="userD"/>
                  <dgm:constr type="h" for="ch" forName="dot6" refType="userD"/>
                  <dgm:constr type="ctrX" for="ch" forName="dot7" refType="w" fact="0.4926"/>
                  <dgm:constr type="ctrY" for="ch" forName="dot7" refType="h" fact="0.7454"/>
                  <dgm:constr type="w" for="ch" forName="dot7" refType="userD"/>
                  <dgm:constr type="h" for="ch" forName="dot7" refType="userD"/>
                  <dgm:constr type="ctrX" for="ch" forName="dot8" refType="w" fact="0.5836"/>
                  <dgm:constr type="ctrY" for="ch" forName="dot8" refType="h" fact="0.6026"/>
                  <dgm:constr type="w" for="ch" forName="dot8" refType="userD"/>
                  <dgm:constr type="h" for="ch" forName="dot8" refType="userD"/>
                  <dgm:constr type="ctrX" for="ch" forName="dot9" refType="w" fact="0.6371"/>
                  <dgm:constr type="ctrY" for="ch" forName="dot9" refType="h" fact="0.4632"/>
                  <dgm:constr type="w" for="ch" forName="dot9" refType="userD"/>
                  <dgm:constr type="h" for="ch" forName="dot9" refType="userD"/>
                  <dgm:constr type="ctrX" for="ch" forName="dot10" refType="w" fact="0.6701"/>
                  <dgm:constr type="ctrY" for="ch" forName="dot10" refType="h" fact="0.3187"/>
                  <dgm:constr type="w" for="ch" forName="dot10" refType="userD"/>
                  <dgm:constr type="h" for="ch" forName="dot10" refType="userD"/>
                  <dgm:constr type="ctrX" for="ch" forName="dot11" refType="w" fact="0.6853"/>
                  <dgm:constr type="ctrY" for="ch" forName="dot11" refType="h" fact="0.1763"/>
                  <dgm:constr type="w" for="ch" forName="dot11" refType="userD"/>
                  <dgm:constr type="h" for="ch" forName="dot11" refType="userD"/>
                  <dgm:constr type="ctrX" for="ch" forName="dotArrow1" refType="w" fact="0.6627"/>
                  <dgm:constr type="ctrY" for="ch" forName="dotArrow1" refType="h" fact="-0.0099"/>
                  <dgm:constr type="w" for="ch" forName="dotArrow1" refType="userD"/>
                  <dgm:constr type="h" for="ch" forName="dotArrow1" refType="userD"/>
                  <dgm:constr type="ctrX" for="ch" forName="dotArrow2" refType="w" fact="0.6773"/>
                  <dgm:constr type="ctrY" for="ch" forName="dotArrow2" refType="h" fact="-0.0239"/>
                  <dgm:constr type="w" for="ch" forName="dotArrow2" refType="userD"/>
                  <dgm:constr type="h" for="ch" forName="dotArrow2" refType="userD"/>
                  <dgm:constr type="ctrX" for="ch" forName="dotArrow3" refType="w" fact="0.6919"/>
                  <dgm:constr type="ctrY" for="ch" forName="dotArrow3" refType="h" fact="-0.0378"/>
                  <dgm:constr type="w" for="ch" forName="dotArrow3" refType="userD"/>
                  <dgm:constr type="h" for="ch" forName="dotArrow3" refType="userD"/>
                  <dgm:constr type="ctrX" for="ch" forName="dotArrow4" refType="w" fact="0.7065"/>
                  <dgm:constr type="ctrY" for="ch" forName="dotArrow4" refType="h" fact="-0.0239"/>
                  <dgm:constr type="w" for="ch" forName="dotArrow4" refType="userD"/>
                  <dgm:constr type="h" for="ch" forName="dotArrow4" refType="userD"/>
                  <dgm:constr type="ctrX" for="ch" forName="dotArrow5" refType="w" fact="0.7212"/>
                  <dgm:constr type="ctrY" for="ch" forName="dotArrow5" refType="h" fact="-0.0099"/>
                  <dgm:constr type="w" for="ch" forName="dotArrow5" refType="userD"/>
                  <dgm:constr type="h" for="ch" forName="dotArrow5" refType="userD"/>
                  <dgm:constr type="ctrX" for="ch" forName="dotArrow6" refType="w" fact="0.6919"/>
                  <dgm:constr type="ctrY" for="ch" forName="dotArrow6" refType="h" fact="-0.0084"/>
                  <dgm:constr type="w" for="ch" forName="dotArrow6" refType="userD"/>
                  <dgm:constr type="h" for="ch" forName="dotArrow6" refType="userD"/>
                  <dgm:constr type="ctrX" for="ch" forName="dotArrow7" refType="w" fact="0.6919"/>
                  <dgm:constr type="ctrY" for="ch" forName="dotArrow7" refType="h" fact="0.0211"/>
                  <dgm:constr type="w" for="ch" forName="dotArrow7" refType="userD"/>
                  <dgm:constr type="h" for="ch" forName="dotArrow7" refType="userD"/>
                  <dgm:constr type="l" for="ch" forName="parTx1" refType="w" fact="0.2556"/>
                  <dgm:constr type="t" for="ch" forName="parTx1" refType="h" fact="0.8856"/>
                  <dgm:constr type="w" for="ch" forName="parTx1" refType="w" fact="0.2101"/>
                  <dgm:constr type="h" for="ch" forName="parTx1" refType="h" fact="0.0704"/>
                  <dgm:constr type="ctrX" for="ch" forName="picture1" refType="w" fact="0.246"/>
                  <dgm:constr type="ctrY" for="ch" forName="picture1" refType="h" fact="0.8769"/>
                  <dgm:constr type="w" for="ch" forName="picture1" refType="w" fact="0.0974"/>
                  <dgm:constr type="h" for="ch" forName="picture1" refType="h" fact="0.1218"/>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4535"/>
                  <dgm:constr type="t" for="ch" forName="parTx2" refType="h" fact="0.7956"/>
                  <dgm:constr type="w" for="ch" forName="parTx2" refType="w" fact="0.2101"/>
                  <dgm:constr type="h" for="ch" forName="parTx2" refType="h" fact="0.0704"/>
                  <dgm:constr type="ctrX" for="ch" forName="picture2" refType="w" fact="0.4439"/>
                  <dgm:constr type="ctrY" for="ch" forName="picture2" refType="h" fact="0.787"/>
                  <dgm:constr type="w" for="ch" forName="picture2" refType="w" fact="0.0974"/>
                  <dgm:constr type="h" for="ch" forName="picture2" refType="h" fact="0.1218"/>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511"/>
                  <dgm:constr type="t" for="ch" forName="parTx3" refType="h" fact="0.673"/>
                  <dgm:constr type="w" for="ch" forName="parTx3" refType="w" fact="0.2101"/>
                  <dgm:constr type="h" for="ch" forName="parTx3" refType="h" fact="0.0704"/>
                  <dgm:constr type="ctrX" for="ch" forName="picture3" refType="w" fact="0.5415"/>
                  <dgm:constr type="ctrY" for="ch" forName="picture3" refType="h" fact="0.6644"/>
                  <dgm:constr type="w" for="ch" forName="picture3" refType="w" fact="0.0974"/>
                  <dgm:constr type="h" for="ch" forName="picture3" refType="h" fact="0.1218"/>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6132"/>
                  <dgm:constr type="t" for="ch" forName="parTx4" refType="h" fact="0.538"/>
                  <dgm:constr type="w" for="ch" forName="parTx4" refType="w" fact="0.2101"/>
                  <dgm:constr type="h" for="ch" forName="parTx4" refType="h" fact="0.0704"/>
                  <dgm:constr type="ctrX" for="ch" forName="picture4" refType="w" fact="0.6037"/>
                  <dgm:constr type="ctrY" for="ch" forName="picture4" refType="h" fact="0.5294"/>
                  <dgm:constr type="w" for="ch" forName="picture4" refType="w" fact="0.0974"/>
                  <dgm:constr type="h" for="ch" forName="picture4" refType="h" fact="0.1218"/>
                  <dgm:constr type="l" for="ch" forName="desTx4" refType="r" refFor="ch" refForName="parTx4"/>
                  <dgm:constr type="r" for="ch" forName="desTx4" refType="w"/>
                  <dgm:constr type="t" for="ch" forName="desTx4" refType="t" refFor="ch" refForName="parTx4"/>
                  <dgm:constr type="h" for="ch" forName="desTx4" refType="h" refFor="ch" refForName="parTx4"/>
                  <dgm:constr type="l" for="ch" forName="parTx5" refType="w" fact="0.6576"/>
                  <dgm:constr type="t" for="ch" forName="parTx5" refType="h" fact="0.3951"/>
                  <dgm:constr type="w" for="ch" forName="parTx5" refType="w" fact="0.2101"/>
                  <dgm:constr type="h" for="ch" forName="parTx5" refType="h" fact="0.0704"/>
                  <dgm:constr type="ctrX" for="ch" forName="picture5" refType="w" fact="0.648"/>
                  <dgm:constr type="ctrY" for="ch" forName="picture5" refType="h" fact="0.3864"/>
                  <dgm:constr type="w" for="ch" forName="picture5" refType="w" fact="0.0974"/>
                  <dgm:constr type="h" for="ch" forName="picture5" refType="h" fact="0.1218"/>
                  <dgm:constr type="l" for="ch" forName="desTx5" refType="r" refFor="ch" refForName="parTx5"/>
                  <dgm:constr type="r" for="ch" forName="desTx5" refType="w"/>
                  <dgm:constr type="t" for="ch" forName="desTx5" refType="t" refFor="ch" refForName="parTx5"/>
                  <dgm:constr type="h" for="ch" forName="desTx5" refType="h" refFor="ch" refForName="parTx5"/>
                  <dgm:constr type="l" for="ch" forName="parTx6" refType="w" fact="0.6828"/>
                  <dgm:constr type="t" for="ch" forName="parTx6" refType="h" fact="0.2531"/>
                  <dgm:constr type="w" for="ch" forName="parTx6" refType="w" fact="0.2101"/>
                  <dgm:constr type="h" for="ch" forName="parTx6" refType="h" fact="0.0704"/>
                  <dgm:constr type="ctrX" for="ch" forName="picture6" refType="w" fact="0.6733"/>
                  <dgm:constr type="ctrY" for="ch" forName="picture6" refType="h" fact="0.2444"/>
                  <dgm:constr type="w" for="ch" forName="picture6" refType="w" fact="0.0974"/>
                  <dgm:constr type="h" for="ch" forName="picture6" refType="h" fact="0.1218"/>
                  <dgm:constr type="l" for="ch" forName="desTx6" refType="r" refFor="ch" refForName="parTx6"/>
                  <dgm:constr type="r" for="ch" forName="desTx6" refType="w"/>
                  <dgm:constr type="t" for="ch" forName="desTx6" refType="t" refFor="ch" refForName="parTx6"/>
                  <dgm:constr type="h" for="ch" forName="desTx6" refType="h" refFor="ch" refForName="parTx6"/>
                  <dgm:constr type="l" for="ch" forName="parTx7" refType="w" fact="0.6966"/>
                  <dgm:constr type="t" for="ch" forName="parTx7" refType="h" fact="0.1162"/>
                  <dgm:constr type="w" for="ch" forName="parTx7" refType="w" fact="0.2101"/>
                  <dgm:constr type="h" for="ch" forName="parTx7" refType="h" fact="0.0704"/>
                  <dgm:constr type="ctrX" for="ch" forName="picture7" refType="w" fact="0.6871"/>
                  <dgm:constr type="ctrY" for="ch" forName="picture7" refType="h" fact="0.1075"/>
                  <dgm:constr type="w" for="ch" forName="picture7" refType="w" fact="0.0974"/>
                  <dgm:constr type="h" for="ch" forName="picture7" refType="h" fact="0.1218"/>
                  <dgm:constr type="l" for="ch" forName="desTx7" refType="r" refFor="ch" refForName="parTx7"/>
                  <dgm:constr type="r" for="ch" forName="desTx7" refType="w"/>
                  <dgm:constr type="t" for="ch" forName="desTx7" refType="t" refFor="ch" refForName="parTx7"/>
                  <dgm:constr type="h" for="ch" forName="desTx7" refType="h" refFor="ch" refForName="parTx7"/>
                </dgm:constrLst>
              </dgm:if>
              <dgm:else name="Name67">
                <dgm:alg type="composite">
                  <dgm:param type="ar" val="1.096"/>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userD" refType="w" fact="0.0111"/>
                  <dgm:constr type="ctrX" for="ch" forName="dot1" refType="w" fact="0.4459"/>
                  <dgm:constr type="ctrY" for="ch" forName="dot1" refType="h" fact="0.8342"/>
                  <dgm:constr type="w" for="ch" forName="dot1" refType="userD"/>
                  <dgm:constr type="h" for="ch" forName="dot1" refType="userD"/>
                  <dgm:constr type="ctrX" for="ch" forName="dot2" refType="w" fact="0.4244"/>
                  <dgm:constr type="ctrY" for="ch" forName="dot2" refType="h" fact="0.8448"/>
                  <dgm:constr type="w" for="ch" forName="dot2" refType="userD"/>
                  <dgm:constr type="h" for="ch" forName="dot2" refType="userD"/>
                  <dgm:constr type="ctrX" for="ch" forName="dot3" refType="w" fact="0.4026"/>
                  <dgm:constr type="ctrY" for="ch" forName="dot3" refType="h" fact="0.8539"/>
                  <dgm:constr type="w" for="ch" forName="dot3" refType="userD"/>
                  <dgm:constr type="h" for="ch" forName="dot3" refType="userD"/>
                  <dgm:constr type="ctrX" for="ch" forName="dot4" refType="w" fact="0.3806"/>
                  <dgm:constr type="ctrY" for="ch" forName="dot4" refType="h" fact="0.8615"/>
                  <dgm:constr type="w" for="ch" forName="dot4" refType="userD"/>
                  <dgm:constr type="h" for="ch" forName="dot4" refType="userD"/>
                  <dgm:constr type="ctrX" for="ch" forName="dot5" refType="w" fact="0.3584"/>
                  <dgm:constr type="ctrY" for="ch" forName="dot5" refType="h" fact="0.8676"/>
                  <dgm:constr type="w" for="ch" forName="dot5" refType="userD"/>
                  <dgm:constr type="h" for="ch" forName="dot5" refType="userD"/>
                  <dgm:constr type="ctrX" for="ch" forName="dot6" refType="w" fact="0.5803"/>
                  <dgm:constr type="ctrY" for="ch" forName="dot6" refType="h" fact="0.7255"/>
                  <dgm:constr type="w" for="ch" forName="dot6" refType="userD"/>
                  <dgm:constr type="h" for="ch" forName="dot6" refType="userD"/>
                  <dgm:constr type="ctrX" for="ch" forName="dot7" refType="w" fact="0.5618"/>
                  <dgm:constr type="ctrY" for="ch" forName="dot7" refType="h" fact="0.7454"/>
                  <dgm:constr type="w" for="ch" forName="dot7" refType="userD"/>
                  <dgm:constr type="h" for="ch" forName="dot7" refType="userD"/>
                  <dgm:constr type="ctrX" for="ch" forName="dot8" refType="w" fact="0.6656"/>
                  <dgm:constr type="ctrY" for="ch" forName="dot8" refType="h" fact="0.6026"/>
                  <dgm:constr type="w" for="ch" forName="dot8" refType="userD"/>
                  <dgm:constr type="h" for="ch" forName="dot8" refType="userD"/>
                  <dgm:constr type="ctrX" for="ch" forName="dot9" refType="w" fact="0.7266"/>
                  <dgm:constr type="ctrY" for="ch" forName="dot9" refType="h" fact="0.4632"/>
                  <dgm:constr type="w" for="ch" forName="dot9" refType="userD"/>
                  <dgm:constr type="h" for="ch" forName="dot9" refType="userD"/>
                  <dgm:constr type="ctrX" for="ch" forName="dot10" refType="w" fact="0.7643"/>
                  <dgm:constr type="ctrY" for="ch" forName="dot10" refType="h" fact="0.3187"/>
                  <dgm:constr type="w" for="ch" forName="dot10" refType="userD"/>
                  <dgm:constr type="h" for="ch" forName="dot10" refType="userD"/>
                  <dgm:constr type="ctrX" for="ch" forName="dot11" refType="w" fact="0.7816"/>
                  <dgm:constr type="ctrY" for="ch" forName="dot11" refType="h" fact="0.1763"/>
                  <dgm:constr type="w" for="ch" forName="dot11" refType="userD"/>
                  <dgm:constr type="h" for="ch" forName="dot11" refType="userD"/>
                  <dgm:constr type="ctrX" for="ch" forName="dotArrow1" refType="w" fact="0.7558"/>
                  <dgm:constr type="ctrY" for="ch" forName="dotArrow1" refType="h" fact="-0.0099"/>
                  <dgm:constr type="w" for="ch" forName="dotArrow1" refType="userD"/>
                  <dgm:constr type="h" for="ch" forName="dotArrow1" refType="userD"/>
                  <dgm:constr type="ctrX" for="ch" forName="dotArrow2" refType="w" fact="0.7725"/>
                  <dgm:constr type="ctrY" for="ch" forName="dotArrow2" refType="h" fact="-0.0239"/>
                  <dgm:constr type="w" for="ch" forName="dotArrow2" refType="userD"/>
                  <dgm:constr type="h" for="ch" forName="dotArrow2" refType="userD"/>
                  <dgm:constr type="ctrX" for="ch" forName="dotArrow3" refType="w" fact="0.7892"/>
                  <dgm:constr type="ctrY" for="ch" forName="dotArrow3" refType="h" fact="-0.0378"/>
                  <dgm:constr type="w" for="ch" forName="dotArrow3" refType="userD"/>
                  <dgm:constr type="h" for="ch" forName="dotArrow3" refType="userD"/>
                  <dgm:constr type="ctrX" for="ch" forName="dotArrow4" refType="w" fact="0.8058"/>
                  <dgm:constr type="ctrY" for="ch" forName="dotArrow4" refType="h" fact="-0.0239"/>
                  <dgm:constr type="w" for="ch" forName="dotArrow4" refType="userD"/>
                  <dgm:constr type="h" for="ch" forName="dotArrow4" refType="userD"/>
                  <dgm:constr type="ctrX" for="ch" forName="dotArrow5" refType="w" fact="0.8225"/>
                  <dgm:constr type="ctrY" for="ch" forName="dotArrow5" refType="h" fact="-0.0099"/>
                  <dgm:constr type="w" for="ch" forName="dotArrow5" refType="userD"/>
                  <dgm:constr type="h" for="ch" forName="dotArrow5" refType="userD"/>
                  <dgm:constr type="ctrX" for="ch" forName="dotArrow6" refType="w" fact="0.7892"/>
                  <dgm:constr type="ctrY" for="ch" forName="dotArrow6" refType="h" fact="-0.0084"/>
                  <dgm:constr type="w" for="ch" forName="dotArrow6" refType="userD"/>
                  <dgm:constr type="h" for="ch" forName="dotArrow6" refType="userD"/>
                  <dgm:constr type="ctrX" for="ch" forName="dotArrow7" refType="w" fact="0.7892"/>
                  <dgm:constr type="ctrY" for="ch" forName="dotArrow7" refType="h" fact="0.0211"/>
                  <dgm:constr type="w" for="ch" forName="dotArrow7" refType="userD"/>
                  <dgm:constr type="h" for="ch" forName="dotArrow7" refType="userD"/>
                  <dgm:constr type="l" for="ch" forName="parTx1" refType="w" fact="0.2915"/>
                  <dgm:constr type="t" for="ch" forName="parTx1" refType="h" fact="0.8845"/>
                  <dgm:constr type="w" for="ch" forName="parTx1" refType="w" fact="0.2396"/>
                  <dgm:constr type="h" for="ch" forName="parTx1" refType="h" fact="0.0704"/>
                  <dgm:constr type="ctrX" for="ch" forName="picture1" refType="w" fact="0.2806"/>
                  <dgm:constr type="ctrY" for="ch" forName="picture1" refType="h" fact="0.8769"/>
                  <dgm:constr type="w" for="ch" forName="picture1" refType="w" fact="0.1111"/>
                  <dgm:constr type="h" for="ch" forName="picture1" refType="h" fact="0.1218"/>
                  <dgm:constr type="l" for="ch" forName="parTx2" refType="w" fact="0.5172"/>
                  <dgm:constr type="t" for="ch" forName="parTx2" refType="h" fact="0.7946"/>
                  <dgm:constr type="w" for="ch" forName="parTx2" refType="w" fact="0.2396"/>
                  <dgm:constr type="h" for="ch" forName="parTx2" refType="h" fact="0.0704"/>
                  <dgm:constr type="ctrX" for="ch" forName="picture2" refType="w" fact="0.5063"/>
                  <dgm:constr type="ctrY" for="ch" forName="picture2" refType="h" fact="0.787"/>
                  <dgm:constr type="w" for="ch" forName="picture2" refType="w" fact="0.1111"/>
                  <dgm:constr type="h" for="ch" forName="picture2" refType="h" fact="0.1218"/>
                  <dgm:constr type="l" for="ch" forName="parTx3" refType="w" fact="0.6285"/>
                  <dgm:constr type="t" for="ch" forName="parTx3" refType="h" fact="0.672"/>
                  <dgm:constr type="w" for="ch" forName="parTx3" refType="w" fact="0.2396"/>
                  <dgm:constr type="h" for="ch" forName="parTx3" refType="h" fact="0.0704"/>
                  <dgm:constr type="ctrX" for="ch" forName="picture3" refType="w" fact="0.6176"/>
                  <dgm:constr type="ctrY" for="ch" forName="picture3" refType="h" fact="0.6644"/>
                  <dgm:constr type="w" for="ch" forName="picture3" refType="w" fact="0.1111"/>
                  <dgm:constr type="h" for="ch" forName="picture3" refType="h" fact="0.1218"/>
                  <dgm:constr type="l" for="ch" forName="parTx4" refType="w" fact="0.6994"/>
                  <dgm:constr type="t" for="ch" forName="parTx4" refType="h" fact="0.5369"/>
                  <dgm:constr type="w" for="ch" forName="parTx4" refType="w" fact="0.2396"/>
                  <dgm:constr type="h" for="ch" forName="parTx4" refType="h" fact="0.0704"/>
                  <dgm:constr type="ctrX" for="ch" forName="picture4" refType="w" fact="0.6885"/>
                  <dgm:constr type="ctrY" for="ch" forName="picture4" refType="h" fact="0.5294"/>
                  <dgm:constr type="w" for="ch" forName="picture4" refType="w" fact="0.1111"/>
                  <dgm:constr type="h" for="ch" forName="picture4" refType="h" fact="0.1218"/>
                  <dgm:constr type="l" for="ch" forName="parTx5" refType="w" fact="0.75"/>
                  <dgm:constr type="t" for="ch" forName="parTx5" refType="h" fact="0.394"/>
                  <dgm:constr type="w" for="ch" forName="parTx5" refType="w" fact="0.2396"/>
                  <dgm:constr type="h" for="ch" forName="parTx5" refType="h" fact="0.0704"/>
                  <dgm:constr type="ctrX" for="ch" forName="picture5" refType="w" fact="0.7391"/>
                  <dgm:constr type="ctrY" for="ch" forName="picture5" refType="h" fact="0.3864"/>
                  <dgm:constr type="w" for="ch" forName="picture5" refType="w" fact="0.1111"/>
                  <dgm:constr type="h" for="ch" forName="picture5" refType="h" fact="0.1218"/>
                  <dgm:constr type="l" for="ch" forName="parTx6" refType="w" fact="0.7788"/>
                  <dgm:constr type="t" for="ch" forName="parTx6" refType="h" fact="0.252"/>
                  <dgm:constr type="w" for="ch" forName="parTx6" refType="w" fact="0.2396"/>
                  <dgm:constr type="h" for="ch" forName="parTx6" refType="h" fact="0.0704"/>
                  <dgm:constr type="ctrX" for="ch" forName="picture6" refType="w" fact="0.7679"/>
                  <dgm:constr type="ctrY" for="ch" forName="picture6" refType="h" fact="0.2444"/>
                  <dgm:constr type="w" for="ch" forName="picture6" refType="w" fact="0.1111"/>
                  <dgm:constr type="h" for="ch" forName="picture6" refType="h" fact="0.1218"/>
                  <dgm:constr type="l" for="ch" forName="parTx7" refType="w" fact="0.7945"/>
                  <dgm:constr type="t" for="ch" forName="parTx7" refType="h" fact="0.1151"/>
                  <dgm:constr type="w" for="ch" forName="parTx7" refType="w" fact="0.2396"/>
                  <dgm:constr type="h" for="ch" forName="parTx7" refType="h" fact="0.0704"/>
                  <dgm:constr type="ctrX" for="ch" forName="picture7" refType="w" fact="0.7836"/>
                  <dgm:constr type="ctrY" for="ch" forName="picture7" refType="h" fact="0.1075"/>
                  <dgm:constr type="w" for="ch" forName="picture7" refType="w" fact="0.1111"/>
                  <dgm:constr type="h" for="ch" forName="picture7" refType="h" fact="0.1218"/>
                </dgm:constrLst>
              </dgm:else>
            </dgm:choose>
          </dgm:if>
          <dgm:else name="Name68">
            <dgm:choose name="Name69">
              <dgm:if name="Name70" axis="des" func="maxDepth" op="gt" val="1">
                <dgm:alg type="composite">
                  <dgm:param type="ar" val="1.2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primFontSz" for="ch" forName="desTx7" refType="primFontSz" refFor="ch" refForName="desTx1" op="equ"/>
                  <dgm:constr type="userD" refType="w" fact="0.0097"/>
                  <dgm:constr type="ctrX" for="ch" forName="dot1" refType="w" fact="0.6091"/>
                  <dgm:constr type="ctrY" for="ch" forName="dot1" refType="h" fact="0.8342"/>
                  <dgm:constr type="w" for="ch" forName="dot1" refType="userD"/>
                  <dgm:constr type="h" for="ch" forName="dot1" refType="userD"/>
                  <dgm:constr type="ctrX" for="ch" forName="dot2" refType="w" fact="0.6279"/>
                  <dgm:constr type="ctrY" for="ch" forName="dot2" refType="h" fact="0.8448"/>
                  <dgm:constr type="w" for="ch" forName="dot2" refType="userD"/>
                  <dgm:constr type="h" for="ch" forName="dot2" refType="userD"/>
                  <dgm:constr type="ctrX" for="ch" forName="dot3" refType="w" fact="0.647"/>
                  <dgm:constr type="ctrY" for="ch" forName="dot3" refType="h" fact="0.8539"/>
                  <dgm:constr type="w" for="ch" forName="dot3" refType="userD"/>
                  <dgm:constr type="h" for="ch" forName="dot3" refType="userD"/>
                  <dgm:constr type="ctrX" for="ch" forName="dot4" refType="w" fact="0.6663"/>
                  <dgm:constr type="ctrY" for="ch" forName="dot4" refType="h" fact="0.8615"/>
                  <dgm:constr type="w" for="ch" forName="dot4" refType="userD"/>
                  <dgm:constr type="h" for="ch" forName="dot4" refType="userD"/>
                  <dgm:constr type="ctrX" for="ch" forName="dot5" refType="w" fact="0.6858"/>
                  <dgm:constr type="ctrY" for="ch" forName="dot5" refType="h" fact="0.8676"/>
                  <dgm:constr type="w" for="ch" forName="dot5" refType="userD"/>
                  <dgm:constr type="h" for="ch" forName="dot5" refType="userD"/>
                  <dgm:constr type="ctrX" for="ch" forName="dot6" refType="w" fact="0.4912"/>
                  <dgm:constr type="ctrY" for="ch" forName="dot6" refType="h" fact="0.7255"/>
                  <dgm:constr type="w" for="ch" forName="dot6" refType="userD"/>
                  <dgm:constr type="h" for="ch" forName="dot6" refType="userD"/>
                  <dgm:constr type="ctrX" for="ch" forName="dot7" refType="w" fact="0.5074"/>
                  <dgm:constr type="ctrY" for="ch" forName="dot7" refType="h" fact="0.7454"/>
                  <dgm:constr type="w" for="ch" forName="dot7" refType="userD"/>
                  <dgm:constr type="h" for="ch" forName="dot7" refType="userD"/>
                  <dgm:constr type="ctrX" for="ch" forName="dot8" refType="w" fact="0.4164"/>
                  <dgm:constr type="ctrY" for="ch" forName="dot8" refType="h" fact="0.6026"/>
                  <dgm:constr type="w" for="ch" forName="dot8" refType="userD"/>
                  <dgm:constr type="h" for="ch" forName="dot8" refType="userD"/>
                  <dgm:constr type="ctrX" for="ch" forName="dot9" refType="w" fact="0.3629"/>
                  <dgm:constr type="ctrY" for="ch" forName="dot9" refType="h" fact="0.4632"/>
                  <dgm:constr type="w" for="ch" forName="dot9" refType="userD"/>
                  <dgm:constr type="h" for="ch" forName="dot9" refType="userD"/>
                  <dgm:constr type="ctrX" for="ch" forName="dot10" refType="w" fact="0.3299"/>
                  <dgm:constr type="ctrY" for="ch" forName="dot10" refType="h" fact="0.3187"/>
                  <dgm:constr type="w" for="ch" forName="dot10" refType="userD"/>
                  <dgm:constr type="h" for="ch" forName="dot10" refType="userD"/>
                  <dgm:constr type="ctrX" for="ch" forName="dot11" refType="w" fact="0.3147"/>
                  <dgm:constr type="ctrY" for="ch" forName="dot11" refType="h" fact="0.1763"/>
                  <dgm:constr type="w" for="ch" forName="dot11" refType="userD"/>
                  <dgm:constr type="h" for="ch" forName="dot11" refType="userD"/>
                  <dgm:constr type="ctrX" for="ch" forName="dotArrow1" refType="w" fact="0.3373"/>
                  <dgm:constr type="ctrY" for="ch" forName="dotArrow1" refType="h" fact="-0.0099"/>
                  <dgm:constr type="w" for="ch" forName="dotArrow1" refType="userD"/>
                  <dgm:constr type="h" for="ch" forName="dotArrow1" refType="userD"/>
                  <dgm:constr type="ctrX" for="ch" forName="dotArrow2" refType="w" fact="0.3227"/>
                  <dgm:constr type="ctrY" for="ch" forName="dotArrow2" refType="h" fact="-0.0239"/>
                  <dgm:constr type="w" for="ch" forName="dotArrow2" refType="userD"/>
                  <dgm:constr type="h" for="ch" forName="dotArrow2" refType="userD"/>
                  <dgm:constr type="ctrX" for="ch" forName="dotArrow3" refType="w" fact="0.3081"/>
                  <dgm:constr type="ctrY" for="ch" forName="dotArrow3" refType="h" fact="-0.0378"/>
                  <dgm:constr type="w" for="ch" forName="dotArrow3" refType="userD"/>
                  <dgm:constr type="h" for="ch" forName="dotArrow3" refType="userD"/>
                  <dgm:constr type="ctrX" for="ch" forName="dotArrow4" refType="w" fact="0.2935"/>
                  <dgm:constr type="ctrY" for="ch" forName="dotArrow4" refType="h" fact="-0.0239"/>
                  <dgm:constr type="w" for="ch" forName="dotArrow4" refType="userD"/>
                  <dgm:constr type="h" for="ch" forName="dotArrow4" refType="userD"/>
                  <dgm:constr type="ctrX" for="ch" forName="dotArrow5" refType="w" fact="0.2788"/>
                  <dgm:constr type="ctrY" for="ch" forName="dotArrow5" refType="h" fact="-0.0099"/>
                  <dgm:constr type="w" for="ch" forName="dotArrow5" refType="userD"/>
                  <dgm:constr type="h" for="ch" forName="dotArrow5" refType="userD"/>
                  <dgm:constr type="ctrX" for="ch" forName="dotArrow6" refType="w" fact="0.3081"/>
                  <dgm:constr type="ctrY" for="ch" forName="dotArrow6" refType="h" fact="-0.0084"/>
                  <dgm:constr type="w" for="ch" forName="dotArrow6" refType="userD"/>
                  <dgm:constr type="h" for="ch" forName="dotArrow6" refType="userD"/>
                  <dgm:constr type="ctrX" for="ch" forName="dotArrow7" refType="w" fact="0.3081"/>
                  <dgm:constr type="ctrY" for="ch" forName="dotArrow7" refType="h" fact="0.0211"/>
                  <dgm:constr type="w" for="ch" forName="dotArrow7" refType="userD"/>
                  <dgm:constr type="h" for="ch" forName="dotArrow7" refType="userD"/>
                  <dgm:constr type="r" for="ch" forName="parTx1" refType="w" fact="0.7444"/>
                  <dgm:constr type="t" for="ch" forName="parTx1" refType="h" fact="0.8856"/>
                  <dgm:constr type="w" for="ch" forName="parTx1" refType="w" fact="0.2101"/>
                  <dgm:constr type="h" for="ch" forName="parTx1" refType="h" fact="0.0704"/>
                  <dgm:constr type="ctrX" for="ch" forName="picture1" refType="w" fact="0.754"/>
                  <dgm:constr type="ctrY" for="ch" forName="picture1" refType="h" fact="0.8769"/>
                  <dgm:constr type="w" for="ch" forName="picture1" refType="w" fact="0.0974"/>
                  <dgm:constr type="h" for="ch" forName="picture1" refType="h" fact="0.1218"/>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5465"/>
                  <dgm:constr type="t" for="ch" forName="parTx2" refType="h" fact="0.7956"/>
                  <dgm:constr type="w" for="ch" forName="parTx2" refType="w" fact="0.2101"/>
                  <dgm:constr type="h" for="ch" forName="parTx2" refType="h" fact="0.0704"/>
                  <dgm:constr type="ctrX" for="ch" forName="picture2" refType="w" fact="0.5561"/>
                  <dgm:constr type="ctrY" for="ch" forName="picture2" refType="h" fact="0.787"/>
                  <dgm:constr type="w" for="ch" forName="picture2" refType="w" fact="0.0974"/>
                  <dgm:constr type="h" for="ch" forName="picture2" refType="h" fact="0.1218"/>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489"/>
                  <dgm:constr type="t" for="ch" forName="parTx3" refType="h" fact="0.673"/>
                  <dgm:constr type="w" for="ch" forName="parTx3" refType="w" fact="0.2101"/>
                  <dgm:constr type="h" for="ch" forName="parTx3" refType="h" fact="0.0704"/>
                  <dgm:constr type="ctrX" for="ch" forName="picture3" refType="w" fact="0.4585"/>
                  <dgm:constr type="ctrY" for="ch" forName="picture3" refType="h" fact="0.6644"/>
                  <dgm:constr type="w" for="ch" forName="picture3" refType="w" fact="0.0974"/>
                  <dgm:constr type="h" for="ch" forName="picture3" refType="h" fact="0.1218"/>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3868"/>
                  <dgm:constr type="t" for="ch" forName="parTx4" refType="h" fact="0.538"/>
                  <dgm:constr type="w" for="ch" forName="parTx4" refType="w" fact="0.2101"/>
                  <dgm:constr type="h" for="ch" forName="parTx4" refType="h" fact="0.0704"/>
                  <dgm:constr type="ctrX" for="ch" forName="picture4" refType="w" fact="0.3963"/>
                  <dgm:constr type="ctrY" for="ch" forName="picture4" refType="h" fact="0.5294"/>
                  <dgm:constr type="w" for="ch" forName="picture4" refType="w" fact="0.0974"/>
                  <dgm:constr type="h" for="ch" forName="picture4" refType="h" fact="0.1218"/>
                  <dgm:constr type="r" for="ch" forName="desTx4" refType="l" refFor="ch" refForName="parTx4"/>
                  <dgm:constr type="l" for="ch" forName="desTx4"/>
                  <dgm:constr type="t" for="ch" forName="desTx4" refType="t" refFor="ch" refForName="parTx4"/>
                  <dgm:constr type="h" for="ch" forName="desTx4" refType="h" refFor="ch" refForName="parTx4"/>
                  <dgm:constr type="r" for="ch" forName="parTx5" refType="w" fact="0.3424"/>
                  <dgm:constr type="t" for="ch" forName="parTx5" refType="h" fact="0.3951"/>
                  <dgm:constr type="w" for="ch" forName="parTx5" refType="w" fact="0.2101"/>
                  <dgm:constr type="h" for="ch" forName="parTx5" refType="h" fact="0.0704"/>
                  <dgm:constr type="ctrX" for="ch" forName="picture5" refType="w" fact="0.352"/>
                  <dgm:constr type="ctrY" for="ch" forName="picture5" refType="h" fact="0.3864"/>
                  <dgm:constr type="w" for="ch" forName="picture5" refType="w" fact="0.0974"/>
                  <dgm:constr type="h" for="ch" forName="picture5" refType="h" fact="0.1218"/>
                  <dgm:constr type="r" for="ch" forName="desTx5" refType="l" refFor="ch" refForName="parTx5"/>
                  <dgm:constr type="l" for="ch" forName="desTx5"/>
                  <dgm:constr type="t" for="ch" forName="desTx5" refType="t" refFor="ch" refForName="parTx5"/>
                  <dgm:constr type="h" for="ch" forName="desTx5" refType="h" refFor="ch" refForName="parTx5"/>
                  <dgm:constr type="r" for="ch" forName="parTx6" refType="w" fact="0.3172"/>
                  <dgm:constr type="t" for="ch" forName="parTx6" refType="h" fact="0.2531"/>
                  <dgm:constr type="w" for="ch" forName="parTx6" refType="w" fact="0.2101"/>
                  <dgm:constr type="h" for="ch" forName="parTx6" refType="h" fact="0.0704"/>
                  <dgm:constr type="ctrX" for="ch" forName="picture6" refType="w" fact="0.3267"/>
                  <dgm:constr type="ctrY" for="ch" forName="picture6" refType="h" fact="0.2444"/>
                  <dgm:constr type="w" for="ch" forName="picture6" refType="w" fact="0.0974"/>
                  <dgm:constr type="h" for="ch" forName="picture6" refType="h" fact="0.1218"/>
                  <dgm:constr type="r" for="ch" forName="desTx6" refType="l" refFor="ch" refForName="parTx6"/>
                  <dgm:constr type="l" for="ch" forName="desTx6"/>
                  <dgm:constr type="t" for="ch" forName="desTx6" refType="t" refFor="ch" refForName="parTx6"/>
                  <dgm:constr type="h" for="ch" forName="desTx6" refType="h" refFor="ch" refForName="parTx6"/>
                  <dgm:constr type="r" for="ch" forName="parTx7" refType="w" fact="0.3034"/>
                  <dgm:constr type="t" for="ch" forName="parTx7" refType="h" fact="0.1162"/>
                  <dgm:constr type="w" for="ch" forName="parTx7" refType="w" fact="0.2101"/>
                  <dgm:constr type="h" for="ch" forName="parTx7" refType="h" fact="0.0704"/>
                  <dgm:constr type="ctrX" for="ch" forName="picture7" refType="w" fact="0.3129"/>
                  <dgm:constr type="ctrY" for="ch" forName="picture7" refType="h" fact="0.1075"/>
                  <dgm:constr type="w" for="ch" forName="picture7" refType="w" fact="0.0974"/>
                  <dgm:constr type="h" for="ch" forName="picture7" refType="h" fact="0.1218"/>
                  <dgm:constr type="r" for="ch" forName="desTx7" refType="l" refFor="ch" refForName="parTx7"/>
                  <dgm:constr type="l" for="ch" forName="desTx7"/>
                  <dgm:constr type="t" for="ch" forName="desTx7" refType="t" refFor="ch" refForName="parTx7"/>
                  <dgm:constr type="h" for="ch" forName="desTx7" refType="h" refFor="ch" refForName="parTx7"/>
                </dgm:constrLst>
              </dgm:if>
              <dgm:else name="Name71">
                <dgm:alg type="composite">
                  <dgm:param type="ar" val="1.096"/>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userD" refType="w" fact="0.0111"/>
                  <dgm:constr type="ctrX" for="ch" forName="dot1" refType="w" fact="0.5541"/>
                  <dgm:constr type="ctrY" for="ch" forName="dot1" refType="h" fact="0.8342"/>
                  <dgm:constr type="w" for="ch" forName="dot1" refType="userD"/>
                  <dgm:constr type="h" for="ch" forName="dot1" refType="userD"/>
                  <dgm:constr type="ctrX" for="ch" forName="dot2" refType="w" fact="0.5756"/>
                  <dgm:constr type="ctrY" for="ch" forName="dot2" refType="h" fact="0.8448"/>
                  <dgm:constr type="w" for="ch" forName="dot2" refType="userD"/>
                  <dgm:constr type="h" for="ch" forName="dot2" refType="userD"/>
                  <dgm:constr type="ctrX" for="ch" forName="dot3" refType="w" fact="0.5974"/>
                  <dgm:constr type="ctrY" for="ch" forName="dot3" refType="h" fact="0.8539"/>
                  <dgm:constr type="w" for="ch" forName="dot3" refType="userD"/>
                  <dgm:constr type="h" for="ch" forName="dot3" refType="userD"/>
                  <dgm:constr type="ctrX" for="ch" forName="dot4" refType="w" fact="0.6194"/>
                  <dgm:constr type="ctrY" for="ch" forName="dot4" refType="h" fact="0.8615"/>
                  <dgm:constr type="w" for="ch" forName="dot4" refType="userD"/>
                  <dgm:constr type="h" for="ch" forName="dot4" refType="userD"/>
                  <dgm:constr type="ctrX" for="ch" forName="dot5" refType="w" fact="0.6416"/>
                  <dgm:constr type="ctrY" for="ch" forName="dot5" refType="h" fact="0.8676"/>
                  <dgm:constr type="w" for="ch" forName="dot5" refType="userD"/>
                  <dgm:constr type="h" for="ch" forName="dot5" refType="userD"/>
                  <dgm:constr type="ctrX" for="ch" forName="dot6" refType="w" fact="0.4197"/>
                  <dgm:constr type="ctrY" for="ch" forName="dot6" refType="h" fact="0.7255"/>
                  <dgm:constr type="w" for="ch" forName="dot6" refType="userD"/>
                  <dgm:constr type="h" for="ch" forName="dot6" refType="userD"/>
                  <dgm:constr type="ctrX" for="ch" forName="dot7" refType="w" fact="0.4382"/>
                  <dgm:constr type="ctrY" for="ch" forName="dot7" refType="h" fact="0.7454"/>
                  <dgm:constr type="w" for="ch" forName="dot7" refType="userD"/>
                  <dgm:constr type="h" for="ch" forName="dot7" refType="userD"/>
                  <dgm:constr type="ctrX" for="ch" forName="dot8" refType="w" fact="0.3344"/>
                  <dgm:constr type="ctrY" for="ch" forName="dot8" refType="h" fact="0.6026"/>
                  <dgm:constr type="w" for="ch" forName="dot8" refType="userD"/>
                  <dgm:constr type="h" for="ch" forName="dot8" refType="userD"/>
                  <dgm:constr type="ctrX" for="ch" forName="dot9" refType="w" fact="0.2734"/>
                  <dgm:constr type="ctrY" for="ch" forName="dot9" refType="h" fact="0.4632"/>
                  <dgm:constr type="w" for="ch" forName="dot9" refType="userD"/>
                  <dgm:constr type="h" for="ch" forName="dot9" refType="userD"/>
                  <dgm:constr type="ctrX" for="ch" forName="dot10" refType="w" fact="0.2357"/>
                  <dgm:constr type="ctrY" for="ch" forName="dot10" refType="h" fact="0.3187"/>
                  <dgm:constr type="w" for="ch" forName="dot10" refType="userD"/>
                  <dgm:constr type="h" for="ch" forName="dot10" refType="userD"/>
                  <dgm:constr type="ctrX" for="ch" forName="dot11" refType="w" fact="0.2184"/>
                  <dgm:constr type="ctrY" for="ch" forName="dot11" refType="h" fact="0.1763"/>
                  <dgm:constr type="w" for="ch" forName="dot11" refType="userD"/>
                  <dgm:constr type="h" for="ch" forName="dot11" refType="userD"/>
                  <dgm:constr type="ctrX" for="ch" forName="dotArrow1" refType="w" fact="0.2442"/>
                  <dgm:constr type="ctrY" for="ch" forName="dotArrow1" refType="h" fact="-0.0099"/>
                  <dgm:constr type="w" for="ch" forName="dotArrow1" refType="userD"/>
                  <dgm:constr type="h" for="ch" forName="dotArrow1" refType="userD"/>
                  <dgm:constr type="ctrX" for="ch" forName="dotArrow2" refType="w" fact="0.2275"/>
                  <dgm:constr type="ctrY" for="ch" forName="dotArrow2" refType="h" fact="-0.0239"/>
                  <dgm:constr type="w" for="ch" forName="dotArrow2" refType="userD"/>
                  <dgm:constr type="h" for="ch" forName="dotArrow2" refType="userD"/>
                  <dgm:constr type="ctrX" for="ch" forName="dotArrow3" refType="w" fact="0.2108"/>
                  <dgm:constr type="ctrY" for="ch" forName="dotArrow3" refType="h" fact="-0.0378"/>
                  <dgm:constr type="w" for="ch" forName="dotArrow3" refType="userD"/>
                  <dgm:constr type="h" for="ch" forName="dotArrow3" refType="userD"/>
                  <dgm:constr type="ctrX" for="ch" forName="dotArrow4" refType="w" fact="0.1942"/>
                  <dgm:constr type="ctrY" for="ch" forName="dotArrow4" refType="h" fact="-0.0239"/>
                  <dgm:constr type="w" for="ch" forName="dotArrow4" refType="userD"/>
                  <dgm:constr type="h" for="ch" forName="dotArrow4" refType="userD"/>
                  <dgm:constr type="ctrX" for="ch" forName="dotArrow5" refType="w" fact="0.1775"/>
                  <dgm:constr type="ctrY" for="ch" forName="dotArrow5" refType="h" fact="-0.0099"/>
                  <dgm:constr type="w" for="ch" forName="dotArrow5" refType="userD"/>
                  <dgm:constr type="h" for="ch" forName="dotArrow5" refType="userD"/>
                  <dgm:constr type="ctrX" for="ch" forName="dotArrow6" refType="w" fact="0.2108"/>
                  <dgm:constr type="ctrY" for="ch" forName="dotArrow6" refType="h" fact="-0.0084"/>
                  <dgm:constr type="w" for="ch" forName="dotArrow6" refType="userD"/>
                  <dgm:constr type="h" for="ch" forName="dotArrow6" refType="userD"/>
                  <dgm:constr type="ctrX" for="ch" forName="dotArrow7" refType="w" fact="0.2108"/>
                  <dgm:constr type="ctrY" for="ch" forName="dotArrow7" refType="h" fact="0.0211"/>
                  <dgm:constr type="w" for="ch" forName="dotArrow7" refType="userD"/>
                  <dgm:constr type="h" for="ch" forName="dotArrow7" refType="userD"/>
                  <dgm:constr type="r" for="ch" forName="parTx1" refType="w" fact="0.7085"/>
                  <dgm:constr type="t" for="ch" forName="parTx1" refType="h" fact="0.8845"/>
                  <dgm:constr type="w" for="ch" forName="parTx1" refType="w" fact="0.2396"/>
                  <dgm:constr type="h" for="ch" forName="parTx1" refType="h" fact="0.0704"/>
                  <dgm:constr type="ctrX" for="ch" forName="picture1" refType="w" fact="0.7194"/>
                  <dgm:constr type="ctrY" for="ch" forName="picture1" refType="h" fact="0.8769"/>
                  <dgm:constr type="w" for="ch" forName="picture1" refType="w" fact="0.1111"/>
                  <dgm:constr type="h" for="ch" forName="picture1" refType="h" fact="0.1218"/>
                  <dgm:constr type="r" for="ch" forName="parTx2" refType="w" fact="0.4828"/>
                  <dgm:constr type="t" for="ch" forName="parTx2" refType="h" fact="0.7946"/>
                  <dgm:constr type="w" for="ch" forName="parTx2" refType="w" fact="0.2396"/>
                  <dgm:constr type="h" for="ch" forName="parTx2" refType="h" fact="0.0704"/>
                  <dgm:constr type="ctrX" for="ch" forName="picture2" refType="w" fact="0.4937"/>
                  <dgm:constr type="ctrY" for="ch" forName="picture2" refType="h" fact="0.787"/>
                  <dgm:constr type="w" for="ch" forName="picture2" refType="w" fact="0.1111"/>
                  <dgm:constr type="h" for="ch" forName="picture2" refType="h" fact="0.1218"/>
                  <dgm:constr type="r" for="ch" forName="parTx3" refType="w" fact="0.3715"/>
                  <dgm:constr type="t" for="ch" forName="parTx3" refType="h" fact="0.672"/>
                  <dgm:constr type="w" for="ch" forName="parTx3" refType="w" fact="0.2396"/>
                  <dgm:constr type="h" for="ch" forName="parTx3" refType="h" fact="0.0704"/>
                  <dgm:constr type="ctrX" for="ch" forName="picture3" refType="w" fact="0.3824"/>
                  <dgm:constr type="ctrY" for="ch" forName="picture3" refType="h" fact="0.6644"/>
                  <dgm:constr type="w" for="ch" forName="picture3" refType="w" fact="0.1111"/>
                  <dgm:constr type="h" for="ch" forName="picture3" refType="h" fact="0.1218"/>
                  <dgm:constr type="r" for="ch" forName="parTx4" refType="w" fact="0.3006"/>
                  <dgm:constr type="t" for="ch" forName="parTx4" refType="h" fact="0.5369"/>
                  <dgm:constr type="w" for="ch" forName="parTx4" refType="w" fact="0.2396"/>
                  <dgm:constr type="h" for="ch" forName="parTx4" refType="h" fact="0.0704"/>
                  <dgm:constr type="ctrX" for="ch" forName="picture4" refType="w" fact="0.3115"/>
                  <dgm:constr type="ctrY" for="ch" forName="picture4" refType="h" fact="0.5294"/>
                  <dgm:constr type="w" for="ch" forName="picture4" refType="w" fact="0.1111"/>
                  <dgm:constr type="h" for="ch" forName="picture4" refType="h" fact="0.1218"/>
                  <dgm:constr type="r" for="ch" forName="parTx5" refType="w" fact="0.25"/>
                  <dgm:constr type="t" for="ch" forName="parTx5" refType="h" fact="0.394"/>
                  <dgm:constr type="w" for="ch" forName="parTx5" refType="w" fact="0.2396"/>
                  <dgm:constr type="h" for="ch" forName="parTx5" refType="h" fact="0.0704"/>
                  <dgm:constr type="ctrX" for="ch" forName="picture5" refType="w" fact="0.2609"/>
                  <dgm:constr type="ctrY" for="ch" forName="picture5" refType="h" fact="0.3864"/>
                  <dgm:constr type="w" for="ch" forName="picture5" refType="w" fact="0.1111"/>
                  <dgm:constr type="h" for="ch" forName="picture5" refType="h" fact="0.1218"/>
                  <dgm:constr type="r" for="ch" forName="parTx6" refType="w" fact="0.2212"/>
                  <dgm:constr type="t" for="ch" forName="parTx6" refType="h" fact="0.252"/>
                  <dgm:constr type="w" for="ch" forName="parTx6" refType="w" fact="0.2396"/>
                  <dgm:constr type="h" for="ch" forName="parTx6" refType="h" fact="0.0704"/>
                  <dgm:constr type="ctrX" for="ch" forName="picture6" refType="w" fact="0.2321"/>
                  <dgm:constr type="ctrY" for="ch" forName="picture6" refType="h" fact="0.2444"/>
                  <dgm:constr type="w" for="ch" forName="picture6" refType="w" fact="0.1111"/>
                  <dgm:constr type="h" for="ch" forName="picture6" refType="h" fact="0.1218"/>
                  <dgm:constr type="r" for="ch" forName="parTx7" refType="w" fact="0.2055"/>
                  <dgm:constr type="t" for="ch" forName="parTx7" refType="h" fact="0.1151"/>
                  <dgm:constr type="w" for="ch" forName="parTx7" refType="w" fact="0.2396"/>
                  <dgm:constr type="h" for="ch" forName="parTx7" refType="h" fact="0.0704"/>
                  <dgm:constr type="ctrX" for="ch" forName="picture7" refType="w" fact="0.2164"/>
                  <dgm:constr type="ctrY" for="ch" forName="picture7" refType="h" fact="0.1075"/>
                  <dgm:constr type="w" for="ch" forName="picture7" refType="w" fact="0.1111"/>
                  <dgm:constr type="h" for="ch" forName="picture7" refType="h" fact="0.1218"/>
                </dgm:constrLst>
              </dgm:else>
            </dgm:choose>
          </dgm:else>
        </dgm:choose>
      </dgm:else>
    </dgm:choose>
    <dgm:forEach name="wrapper" axis="self" ptType="parTrans">
      <dgm:forEach name="wrapper2" axis="self" ptType="sibTrans" st="2">
        <dgm:forEach name="imageRepeat" axis="self">
          <dgm:layoutNode name="imageRepeatNode" styleLbl="fgImgPlace1">
            <dgm:alg type="sp"/>
            <dgm:shape xmlns:r="http://schemas.openxmlformats.org/officeDocument/2006/relationships" type="ellipse" r:blip="" blipPhldr="1">
              <dgm:adjLst/>
            </dgm:shape>
            <dgm:presOf axis="self"/>
          </dgm:layoutNode>
        </dgm:forEach>
      </dgm:forEach>
    </dgm:forEach>
    <dgm:choose name="Name72">
      <dgm:if name="Name73" axis="ch" ptType="node" func="cnt" op="gte" val="2">
        <dgm:layoutNode name="dot1" styleLbl="alignNode1">
          <dgm:alg type="sp"/>
          <dgm:shape xmlns:r="http://schemas.openxmlformats.org/officeDocument/2006/relationships" type="ellipse" r:blip="">
            <dgm:adjLst/>
          </dgm:shape>
          <dgm:presOf/>
        </dgm:layoutNode>
        <dgm:layoutNode name="dot2" styleLbl="alignNode1">
          <dgm:alg type="sp"/>
          <dgm:shape xmlns:r="http://schemas.openxmlformats.org/officeDocument/2006/relationships" type="ellipse" r:blip="">
            <dgm:adjLst/>
          </dgm:shape>
          <dgm:presOf/>
        </dgm:layoutNode>
        <dgm:layoutNode name="dot3" styleLbl="alignNode1">
          <dgm:alg type="sp"/>
          <dgm:shape xmlns:r="http://schemas.openxmlformats.org/officeDocument/2006/relationships" type="ellipse" r:blip="">
            <dgm:adjLst/>
          </dgm:shape>
          <dgm:presOf/>
        </dgm:layoutNode>
      </dgm:if>
      <dgm:else name="Name74"/>
    </dgm:choose>
    <dgm:choose name="Name75">
      <dgm:if name="Name76" axis="ch" ptType="node" func="cnt" op="gte" val="3">
        <dgm:layoutNode name="dot4" styleLbl="alignNode1">
          <dgm:alg type="sp"/>
          <dgm:shape xmlns:r="http://schemas.openxmlformats.org/officeDocument/2006/relationships" type="ellipse" r:blip="">
            <dgm:adjLst/>
          </dgm:shape>
          <dgm:presOf/>
        </dgm:layoutNode>
        <dgm:layoutNode name="dot5" styleLbl="alignNode1">
          <dgm:alg type="sp"/>
          <dgm:shape xmlns:r="http://schemas.openxmlformats.org/officeDocument/2006/relationships" type="ellipse" r:blip="">
            <dgm:adjLst/>
          </dgm:shape>
          <dgm:presOf/>
        </dgm:layoutNode>
      </dgm:if>
      <dgm:else name="Name77"/>
    </dgm:choose>
    <dgm:choose name="Name78">
      <dgm:if name="Name79" axis="ch" ptType="node" func="cnt" op="gte" val="4">
        <dgm:layoutNode name="dot6" styleLbl="alignNode1">
          <dgm:alg type="sp"/>
          <dgm:shape xmlns:r="http://schemas.openxmlformats.org/officeDocument/2006/relationships" type="ellipse" r:blip="">
            <dgm:adjLst/>
          </dgm:shape>
          <dgm:presOf/>
        </dgm:layoutNode>
      </dgm:if>
      <dgm:else name="Name80"/>
    </dgm:choose>
    <dgm:choose name="Name81">
      <dgm:if name="Name82" axis="ch" ptType="node" func="cnt" op="gte" val="5">
        <dgm:layoutNode name="dot7" styleLbl="alignNode1">
          <dgm:alg type="sp"/>
          <dgm:shape xmlns:r="http://schemas.openxmlformats.org/officeDocument/2006/relationships" type="ellipse" r:blip="">
            <dgm:adjLst/>
          </dgm:shape>
          <dgm:presOf/>
        </dgm:layoutNode>
        <dgm:layoutNode name="dot8" styleLbl="alignNode1">
          <dgm:alg type="sp"/>
          <dgm:shape xmlns:r="http://schemas.openxmlformats.org/officeDocument/2006/relationships" type="ellipse" r:blip="">
            <dgm:adjLst/>
          </dgm:shape>
          <dgm:presOf/>
        </dgm:layoutNode>
      </dgm:if>
      <dgm:else name="Name83"/>
    </dgm:choose>
    <dgm:choose name="Name84">
      <dgm:if name="Name85" axis="ch" ptType="node" func="cnt" op="gte" val="6">
        <dgm:layoutNode name="dot9" styleLbl="alignNode1">
          <dgm:alg type="sp"/>
          <dgm:shape xmlns:r="http://schemas.openxmlformats.org/officeDocument/2006/relationships" type="ellipse" r:blip="">
            <dgm:adjLst/>
          </dgm:shape>
          <dgm:presOf/>
        </dgm:layoutNode>
        <dgm:layoutNode name="dot10" styleLbl="alignNode1">
          <dgm:alg type="sp"/>
          <dgm:shape xmlns:r="http://schemas.openxmlformats.org/officeDocument/2006/relationships" type="ellipse" r:blip="">
            <dgm:adjLst/>
          </dgm:shape>
          <dgm:presOf/>
        </dgm:layoutNode>
      </dgm:if>
      <dgm:else name="Name86"/>
    </dgm:choose>
    <dgm:choose name="Name87">
      <dgm:if name="Name88" axis="ch" ptType="node" func="cnt" op="gte" val="7">
        <dgm:layoutNode name="dot11" styleLbl="alignNode1">
          <dgm:alg type="sp"/>
          <dgm:shape xmlns:r="http://schemas.openxmlformats.org/officeDocument/2006/relationships" type="ellipse" r:blip="">
            <dgm:adjLst/>
          </dgm:shape>
          <dgm:presOf/>
        </dgm:layoutNode>
      </dgm:if>
      <dgm:else name="Name89"/>
    </dgm:choose>
    <dgm:choose name="Name90">
      <dgm:if name="Name91" axis="ch" ptType="node" func="cnt" op="gte" val="2">
        <dgm:layoutNode name="dotArrow1" styleLbl="alignNode1">
          <dgm:alg type="sp"/>
          <dgm:shape xmlns:r="http://schemas.openxmlformats.org/officeDocument/2006/relationships" type="ellipse" r:blip="">
            <dgm:adjLst/>
          </dgm:shape>
          <dgm:presOf/>
        </dgm:layoutNode>
        <dgm:layoutNode name="dotArrow2" styleLbl="alignNode1">
          <dgm:alg type="sp"/>
          <dgm:shape xmlns:r="http://schemas.openxmlformats.org/officeDocument/2006/relationships" type="ellipse" r:blip="">
            <dgm:adjLst/>
          </dgm:shape>
          <dgm:presOf/>
        </dgm:layoutNode>
        <dgm:layoutNode name="dotArrow3" styleLbl="alignNode1">
          <dgm:alg type="sp"/>
          <dgm:shape xmlns:r="http://schemas.openxmlformats.org/officeDocument/2006/relationships" type="ellipse" r:blip="">
            <dgm:adjLst/>
          </dgm:shape>
          <dgm:presOf/>
        </dgm:layoutNode>
        <dgm:layoutNode name="dotArrow4" styleLbl="alignNode1">
          <dgm:alg type="sp"/>
          <dgm:shape xmlns:r="http://schemas.openxmlformats.org/officeDocument/2006/relationships" type="ellipse" r:blip="">
            <dgm:adjLst/>
          </dgm:shape>
          <dgm:presOf/>
        </dgm:layoutNode>
        <dgm:layoutNode name="dotArrow5" styleLbl="alignNode1">
          <dgm:alg type="sp"/>
          <dgm:shape xmlns:r="http://schemas.openxmlformats.org/officeDocument/2006/relationships" type="ellipse" r:blip="">
            <dgm:adjLst/>
          </dgm:shape>
          <dgm:presOf/>
        </dgm:layoutNode>
        <dgm:layoutNode name="dotArrow6" styleLbl="alignNode1">
          <dgm:alg type="sp"/>
          <dgm:shape xmlns:r="http://schemas.openxmlformats.org/officeDocument/2006/relationships" type="ellipse" r:blip="">
            <dgm:adjLst/>
          </dgm:shape>
          <dgm:presOf/>
        </dgm:layoutNode>
        <dgm:layoutNode name="dotArrow7" styleLbl="alignNode1">
          <dgm:alg type="sp"/>
          <dgm:shape xmlns:r="http://schemas.openxmlformats.org/officeDocument/2006/relationships" type="ellipse" r:blip="">
            <dgm:adjLst/>
          </dgm:shape>
          <dgm:presOf/>
        </dgm:layoutNode>
      </dgm:if>
      <dgm:else name="Name92"/>
    </dgm:choose>
    <dgm:forEach name="Name93" axis="ch" ptType="node" cnt="1">
      <dgm:layoutNode name="parTx1">
        <dgm:choose name="Name94">
          <dgm:if name="Name95" func="var" arg="dir" op="equ" val="norm">
            <dgm:alg type="tx">
              <dgm:param type="parTxLTRAlign" val="l"/>
              <dgm:param type="parTxRTLAlign" val="r"/>
            </dgm:alg>
          </dgm:if>
          <dgm:else name="Name96">
            <dgm:alg type="tx">
              <dgm:param type="parTxLTRAlign" val="r"/>
              <dgm:param type="parTxRTLAlign" val="l"/>
            </dgm:alg>
          </dgm:else>
        </dgm:choose>
        <dgm:shape xmlns:r="http://schemas.openxmlformats.org/officeDocument/2006/relationships" type="roundRect" r:blip="">
          <dgm:adjLst/>
        </dgm:shape>
        <dgm:presOf axis="self" ptType="node"/>
        <dgm:choose name="Name97">
          <dgm:if name="Name98" func="var" arg="dir" op="equ" val="norm">
            <dgm:constrLst>
              <dgm:constr type="lMarg" refType="w" fact="0.6"/>
              <dgm:constr type="rMarg" refType="primFontSz" fact="0.3"/>
              <dgm:constr type="tMarg" refType="primFontSz" fact="0.3"/>
              <dgm:constr type="bMarg" refType="primFontSz" fact="0.3"/>
            </dgm:constrLst>
          </dgm:if>
          <dgm:else name="Name99">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00">
        <dgm:if name="Name101" axis="ch" ptType="node" func="cnt" op="gte" val="1">
          <dgm:layoutNode name="desTx1" styleLbl="revTx">
            <dgm:varLst>
              <dgm:bulletEnabled val="1"/>
            </dgm:varLst>
            <dgm:choose name="Name102">
              <dgm:if name="Name103" func="var" arg="dir" op="equ" val="norm">
                <dgm:choose name="Name104">
                  <dgm:if name="Name105" axis="ch" ptType="node" func="cnt" op="gte" val="2">
                    <dgm:alg type="tx">
                      <dgm:param type="parTxLTRAlign" val="l"/>
                      <dgm:param type="parTxRTLAlign" val="l"/>
                      <dgm:param type="stBulletLvl" val="1"/>
                    </dgm:alg>
                  </dgm:if>
                  <dgm:else name="Name106">
                    <dgm:alg type="tx">
                      <dgm:param type="parTxLTRAlign" val="l"/>
                      <dgm:param type="parTxRTLAlign" val="l"/>
                    </dgm:alg>
                  </dgm:else>
                </dgm:choose>
              </dgm:if>
              <dgm:else name="Name107">
                <dgm:choose name="Name108">
                  <dgm:if name="Name109" axis="ch" ptType="node" func="cnt" op="gte" val="2">
                    <dgm:alg type="tx">
                      <dgm:param type="parTxLTRAlign" val="r"/>
                      <dgm:param type="parTxRTLAlign" val="r"/>
                      <dgm:param type="shpTxLTRAlignCh" val="r"/>
                      <dgm:param type="shpTxRTLAlignCh" val="r"/>
                      <dgm:param type="stBulletLvl" val="1"/>
                    </dgm:alg>
                  </dgm:if>
                  <dgm:else name="Name110">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11"/>
      </dgm:choose>
    </dgm:forEach>
    <dgm:forEach name="Name112" axis="ch" ptType="sibTrans" hideLastTrans="0" cnt="1">
      <dgm:layoutNode name="picture1">
        <dgm:alg type="sp"/>
        <dgm:shape xmlns:r="http://schemas.openxmlformats.org/officeDocument/2006/relationships" r:blip="">
          <dgm:adjLst/>
        </dgm:shape>
        <dgm:presOf/>
        <dgm:constrLst/>
        <dgm:forEach name="Name113" ref="imageRepeat"/>
      </dgm:layoutNode>
    </dgm:forEach>
    <dgm:forEach name="Name114" axis="ch" ptType="node" st="2" cnt="1">
      <dgm:layoutNode name="parTx2">
        <dgm:choose name="Name115">
          <dgm:if name="Name116" func="var" arg="dir" op="equ" val="norm">
            <dgm:alg type="tx">
              <dgm:param type="parTxLTRAlign" val="l"/>
              <dgm:param type="parTxRTLAlign" val="r"/>
            </dgm:alg>
          </dgm:if>
          <dgm:else name="Name117">
            <dgm:alg type="tx">
              <dgm:param type="parTxLTRAlign" val="r"/>
              <dgm:param type="parTxRTLAlign" val="l"/>
            </dgm:alg>
          </dgm:else>
        </dgm:choose>
        <dgm:shape xmlns:r="http://schemas.openxmlformats.org/officeDocument/2006/relationships" type="roundRect" r:blip="">
          <dgm:adjLst/>
        </dgm:shape>
        <dgm:presOf axis="self" ptType="node"/>
        <dgm:choose name="Name118">
          <dgm:if name="Name119" func="var" arg="dir" op="equ" val="norm">
            <dgm:constrLst>
              <dgm:constr type="lMarg" refType="w" fact="0.6"/>
              <dgm:constr type="rMarg" refType="primFontSz" fact="0.3"/>
              <dgm:constr type="tMarg" refType="primFontSz" fact="0.3"/>
              <dgm:constr type="bMarg" refType="primFontSz" fact="0.3"/>
            </dgm:constrLst>
          </dgm:if>
          <dgm:else name="Name120">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21">
        <dgm:if name="Name122" axis="ch" ptType="node" func="cnt" op="gte" val="1">
          <dgm:layoutNode name="desTx2" styleLbl="revTx">
            <dgm:varLst>
              <dgm:bulletEnabled val="1"/>
            </dgm:varLst>
            <dgm:choose name="Name123">
              <dgm:if name="Name124" func="var" arg="dir" op="equ" val="norm">
                <dgm:choose name="Name125">
                  <dgm:if name="Name126" axis="ch" ptType="node" func="cnt" op="gte" val="2">
                    <dgm:alg type="tx">
                      <dgm:param type="parTxLTRAlign" val="l"/>
                      <dgm:param type="parTxRTLAlign" val="l"/>
                      <dgm:param type="stBulletLvl" val="1"/>
                    </dgm:alg>
                  </dgm:if>
                  <dgm:else name="Name127">
                    <dgm:alg type="tx">
                      <dgm:param type="parTxLTRAlign" val="l"/>
                      <dgm:param type="parTxRTLAlign" val="l"/>
                    </dgm:alg>
                  </dgm:else>
                </dgm:choose>
              </dgm:if>
              <dgm:else name="Name128">
                <dgm:choose name="Name129">
                  <dgm:if name="Name130" axis="ch" ptType="node" func="cnt" op="gte" val="2">
                    <dgm:alg type="tx">
                      <dgm:param type="parTxLTRAlign" val="r"/>
                      <dgm:param type="parTxRTLAlign" val="r"/>
                      <dgm:param type="shpTxLTRAlignCh" val="r"/>
                      <dgm:param type="shpTxRTLAlignCh" val="r"/>
                      <dgm:param type="stBulletLvl" val="1"/>
                    </dgm:alg>
                  </dgm:if>
                  <dgm:else name="Name131">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32"/>
      </dgm:choose>
    </dgm:forEach>
    <dgm:forEach name="Name133" axis="ch" ptType="sibTrans" hideLastTrans="0" st="2" cnt="1">
      <dgm:layoutNode name="picture2">
        <dgm:alg type="sp"/>
        <dgm:shape xmlns:r="http://schemas.openxmlformats.org/officeDocument/2006/relationships" r:blip="">
          <dgm:adjLst/>
        </dgm:shape>
        <dgm:presOf/>
        <dgm:constrLst/>
        <dgm:forEach name="Name134" ref="imageRepeat"/>
      </dgm:layoutNode>
    </dgm:forEach>
    <dgm:forEach name="Name135" axis="ch" ptType="node" st="3" cnt="1">
      <dgm:layoutNode name="parTx3">
        <dgm:choose name="Name136">
          <dgm:if name="Name137" func="var" arg="dir" op="equ" val="norm">
            <dgm:alg type="tx">
              <dgm:param type="parTxLTRAlign" val="l"/>
              <dgm:param type="parTxRTLAlign" val="r"/>
            </dgm:alg>
          </dgm:if>
          <dgm:else name="Name138">
            <dgm:alg type="tx">
              <dgm:param type="parTxLTRAlign" val="r"/>
              <dgm:param type="parTxRTLAlign" val="l"/>
            </dgm:alg>
          </dgm:else>
        </dgm:choose>
        <dgm:shape xmlns:r="http://schemas.openxmlformats.org/officeDocument/2006/relationships" type="roundRect" r:blip="">
          <dgm:adjLst/>
        </dgm:shape>
        <dgm:presOf axis="self" ptType="node"/>
        <dgm:choose name="Name139">
          <dgm:if name="Name140" func="var" arg="dir" op="equ" val="norm">
            <dgm:constrLst>
              <dgm:constr type="lMarg" refType="w" fact="0.6"/>
              <dgm:constr type="rMarg" refType="primFontSz" fact="0.3"/>
              <dgm:constr type="tMarg" refType="primFontSz" fact="0.3"/>
              <dgm:constr type="bMarg" refType="primFontSz" fact="0.3"/>
            </dgm:constrLst>
          </dgm:if>
          <dgm:else name="Name141">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42">
        <dgm:if name="Name143" axis="ch" ptType="node" func="cnt" op="gte" val="1">
          <dgm:layoutNode name="desTx3" styleLbl="revTx">
            <dgm:varLst>
              <dgm:bulletEnabled val="1"/>
            </dgm:varLst>
            <dgm:choose name="Name144">
              <dgm:if name="Name145" func="var" arg="dir" op="equ" val="norm">
                <dgm:choose name="Name146">
                  <dgm:if name="Name147" axis="ch" ptType="node" func="cnt" op="gte" val="2">
                    <dgm:alg type="tx">
                      <dgm:param type="parTxLTRAlign" val="l"/>
                      <dgm:param type="parTxRTLAlign" val="l"/>
                      <dgm:param type="stBulletLvl" val="1"/>
                    </dgm:alg>
                  </dgm:if>
                  <dgm:else name="Name148">
                    <dgm:alg type="tx">
                      <dgm:param type="parTxLTRAlign" val="l"/>
                      <dgm:param type="parTxRTLAlign" val="l"/>
                    </dgm:alg>
                  </dgm:else>
                </dgm:choose>
              </dgm:if>
              <dgm:else name="Name149">
                <dgm:choose name="Name150">
                  <dgm:if name="Name151" axis="ch" ptType="node" func="cnt" op="gte" val="2">
                    <dgm:alg type="tx">
                      <dgm:param type="parTxLTRAlign" val="r"/>
                      <dgm:param type="parTxRTLAlign" val="r"/>
                      <dgm:param type="shpTxLTRAlignCh" val="r"/>
                      <dgm:param type="shpTxRTLAlignCh" val="r"/>
                      <dgm:param type="stBulletLvl" val="1"/>
                    </dgm:alg>
                  </dgm:if>
                  <dgm:else name="Name152">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53"/>
      </dgm:choose>
    </dgm:forEach>
    <dgm:forEach name="Name154" axis="ch" ptType="sibTrans" hideLastTrans="0" st="3" cnt="1">
      <dgm:layoutNode name="picture3">
        <dgm:alg type="sp"/>
        <dgm:shape xmlns:r="http://schemas.openxmlformats.org/officeDocument/2006/relationships" r:blip="">
          <dgm:adjLst/>
        </dgm:shape>
        <dgm:presOf/>
        <dgm:constrLst/>
        <dgm:forEach name="Name155" ref="imageRepeat"/>
      </dgm:layoutNode>
    </dgm:forEach>
    <dgm:forEach name="Name156" axis="ch" ptType="node" st="4" cnt="1">
      <dgm:layoutNode name="parTx4">
        <dgm:choose name="Name157">
          <dgm:if name="Name158" func="var" arg="dir" op="equ" val="norm">
            <dgm:alg type="tx">
              <dgm:param type="parTxLTRAlign" val="l"/>
              <dgm:param type="parTxRTLAlign" val="r"/>
            </dgm:alg>
          </dgm:if>
          <dgm:else name="Name159">
            <dgm:alg type="tx">
              <dgm:param type="parTxLTRAlign" val="r"/>
              <dgm:param type="parTxRTLAlign" val="l"/>
            </dgm:alg>
          </dgm:else>
        </dgm:choose>
        <dgm:shape xmlns:r="http://schemas.openxmlformats.org/officeDocument/2006/relationships" type="roundRect" r:blip="">
          <dgm:adjLst/>
        </dgm:shape>
        <dgm:presOf axis="self" ptType="node"/>
        <dgm:choose name="Name160">
          <dgm:if name="Name161" func="var" arg="dir" op="equ" val="norm">
            <dgm:constrLst>
              <dgm:constr type="lMarg" refType="w" fact="0.6"/>
              <dgm:constr type="rMarg" refType="primFontSz" fact="0.3"/>
              <dgm:constr type="tMarg" refType="primFontSz" fact="0.3"/>
              <dgm:constr type="bMarg" refType="primFontSz" fact="0.3"/>
            </dgm:constrLst>
          </dgm:if>
          <dgm:else name="Name162">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63">
        <dgm:if name="Name164" axis="ch" ptType="node" func="cnt" op="gte" val="1">
          <dgm:layoutNode name="desTx4" styleLbl="revTx">
            <dgm:varLst>
              <dgm:bulletEnabled val="1"/>
            </dgm:varLst>
            <dgm:choose name="Name165">
              <dgm:if name="Name166" func="var" arg="dir" op="equ" val="norm">
                <dgm:choose name="Name167">
                  <dgm:if name="Name168" axis="ch" ptType="node" func="cnt" op="gte" val="2">
                    <dgm:alg type="tx">
                      <dgm:param type="parTxLTRAlign" val="l"/>
                      <dgm:param type="parTxRTLAlign" val="l"/>
                      <dgm:param type="stBulletLvl" val="1"/>
                    </dgm:alg>
                  </dgm:if>
                  <dgm:else name="Name169">
                    <dgm:alg type="tx">
                      <dgm:param type="parTxLTRAlign" val="l"/>
                      <dgm:param type="parTxRTLAlign" val="l"/>
                    </dgm:alg>
                  </dgm:else>
                </dgm:choose>
              </dgm:if>
              <dgm:else name="Name170">
                <dgm:choose name="Name171">
                  <dgm:if name="Name172" axis="ch" ptType="node" func="cnt" op="gte" val="2">
                    <dgm:alg type="tx">
                      <dgm:param type="parTxLTRAlign" val="r"/>
                      <dgm:param type="parTxRTLAlign" val="r"/>
                      <dgm:param type="shpTxLTRAlignCh" val="r"/>
                      <dgm:param type="shpTxRTLAlignCh" val="r"/>
                      <dgm:param type="stBulletLvl" val="1"/>
                    </dgm:alg>
                  </dgm:if>
                  <dgm:else name="Name173">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74"/>
      </dgm:choose>
    </dgm:forEach>
    <dgm:forEach name="Name175" axis="ch" ptType="sibTrans" hideLastTrans="0" st="4" cnt="1">
      <dgm:layoutNode name="picture4">
        <dgm:alg type="sp"/>
        <dgm:shape xmlns:r="http://schemas.openxmlformats.org/officeDocument/2006/relationships" r:blip="">
          <dgm:adjLst/>
        </dgm:shape>
        <dgm:presOf/>
        <dgm:constrLst/>
        <dgm:forEach name="Name176" ref="imageRepeat"/>
      </dgm:layoutNode>
    </dgm:forEach>
    <dgm:forEach name="Name177" axis="ch" ptType="node" st="5" cnt="1">
      <dgm:layoutNode name="parTx5">
        <dgm:choose name="Name178">
          <dgm:if name="Name179" func="var" arg="dir" op="equ" val="norm">
            <dgm:alg type="tx">
              <dgm:param type="parTxLTRAlign" val="l"/>
              <dgm:param type="parTxRTLAlign" val="r"/>
            </dgm:alg>
          </dgm:if>
          <dgm:else name="Name180">
            <dgm:alg type="tx">
              <dgm:param type="parTxLTRAlign" val="r"/>
              <dgm:param type="parTxRTLAlign" val="l"/>
            </dgm:alg>
          </dgm:else>
        </dgm:choose>
        <dgm:shape xmlns:r="http://schemas.openxmlformats.org/officeDocument/2006/relationships" type="roundRect" r:blip="">
          <dgm:adjLst/>
        </dgm:shape>
        <dgm:presOf axis="self" ptType="node"/>
        <dgm:choose name="Name181">
          <dgm:if name="Name182" func="var" arg="dir" op="equ" val="norm">
            <dgm:constrLst>
              <dgm:constr type="lMarg" refType="w" fact="0.6"/>
              <dgm:constr type="rMarg" refType="primFontSz" fact="0.3"/>
              <dgm:constr type="tMarg" refType="primFontSz" fact="0.3"/>
              <dgm:constr type="bMarg" refType="primFontSz" fact="0.3"/>
            </dgm:constrLst>
          </dgm:if>
          <dgm:else name="Name183">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84">
        <dgm:if name="Name185" axis="ch" ptType="node" func="cnt" op="gte" val="1">
          <dgm:layoutNode name="desTx5" styleLbl="revTx">
            <dgm:varLst>
              <dgm:bulletEnabled val="1"/>
            </dgm:varLst>
            <dgm:choose name="Name186">
              <dgm:if name="Name187" func="var" arg="dir" op="equ" val="norm">
                <dgm:choose name="Name188">
                  <dgm:if name="Name189" axis="ch" ptType="node" func="cnt" op="gte" val="2">
                    <dgm:alg type="tx">
                      <dgm:param type="parTxLTRAlign" val="l"/>
                      <dgm:param type="parTxRTLAlign" val="l"/>
                      <dgm:param type="stBulletLvl" val="1"/>
                    </dgm:alg>
                  </dgm:if>
                  <dgm:else name="Name190">
                    <dgm:alg type="tx">
                      <dgm:param type="parTxLTRAlign" val="l"/>
                      <dgm:param type="parTxRTLAlign" val="l"/>
                    </dgm:alg>
                  </dgm:else>
                </dgm:choose>
              </dgm:if>
              <dgm:else name="Name191">
                <dgm:choose name="Name192">
                  <dgm:if name="Name193" axis="ch" ptType="node" func="cnt" op="gte" val="2">
                    <dgm:alg type="tx">
                      <dgm:param type="parTxLTRAlign" val="r"/>
                      <dgm:param type="parTxRTLAlign" val="r"/>
                      <dgm:param type="shpTxLTRAlignCh" val="r"/>
                      <dgm:param type="shpTxRTLAlignCh" val="r"/>
                      <dgm:param type="stBulletLvl" val="1"/>
                    </dgm:alg>
                  </dgm:if>
                  <dgm:else name="Name194">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95"/>
      </dgm:choose>
    </dgm:forEach>
    <dgm:forEach name="Name196" axis="ch" ptType="sibTrans" hideLastTrans="0" st="5" cnt="1">
      <dgm:layoutNode name="picture5">
        <dgm:alg type="sp"/>
        <dgm:shape xmlns:r="http://schemas.openxmlformats.org/officeDocument/2006/relationships" r:blip="">
          <dgm:adjLst/>
        </dgm:shape>
        <dgm:presOf/>
        <dgm:constrLst/>
        <dgm:forEach name="Name197" ref="imageRepeat"/>
      </dgm:layoutNode>
    </dgm:forEach>
    <dgm:forEach name="Name198" axis="ch" ptType="node" st="6" cnt="1">
      <dgm:layoutNode name="parTx6">
        <dgm:choose name="Name199">
          <dgm:if name="Name200" func="var" arg="dir" op="equ" val="norm">
            <dgm:alg type="tx">
              <dgm:param type="parTxLTRAlign" val="l"/>
              <dgm:param type="parTxRTLAlign" val="r"/>
            </dgm:alg>
          </dgm:if>
          <dgm:else name="Name201">
            <dgm:alg type="tx">
              <dgm:param type="parTxLTRAlign" val="r"/>
              <dgm:param type="parTxRTLAlign" val="l"/>
            </dgm:alg>
          </dgm:else>
        </dgm:choose>
        <dgm:shape xmlns:r="http://schemas.openxmlformats.org/officeDocument/2006/relationships" type="roundRect" r:blip="">
          <dgm:adjLst/>
        </dgm:shape>
        <dgm:presOf axis="self" ptType="node"/>
        <dgm:choose name="Name202">
          <dgm:if name="Name203" func="var" arg="dir" op="equ" val="norm">
            <dgm:constrLst>
              <dgm:constr type="lMarg" refType="w" fact="0.6"/>
              <dgm:constr type="rMarg" refType="primFontSz" fact="0.3"/>
              <dgm:constr type="tMarg" refType="primFontSz" fact="0.3"/>
              <dgm:constr type="bMarg" refType="primFontSz" fact="0.3"/>
            </dgm:constrLst>
          </dgm:if>
          <dgm:else name="Name204">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205">
        <dgm:if name="Name206" axis="ch" ptType="node" func="cnt" op="gte" val="1">
          <dgm:layoutNode name="desTx6" styleLbl="revTx">
            <dgm:varLst>
              <dgm:bulletEnabled val="1"/>
            </dgm:varLst>
            <dgm:choose name="Name207">
              <dgm:if name="Name208" func="var" arg="dir" op="equ" val="norm">
                <dgm:choose name="Name209">
                  <dgm:if name="Name210" axis="ch" ptType="node" func="cnt" op="gte" val="2">
                    <dgm:alg type="tx">
                      <dgm:param type="parTxLTRAlign" val="l"/>
                      <dgm:param type="parTxRTLAlign" val="l"/>
                      <dgm:param type="stBulletLvl" val="1"/>
                    </dgm:alg>
                  </dgm:if>
                  <dgm:else name="Name211">
                    <dgm:alg type="tx">
                      <dgm:param type="parTxLTRAlign" val="l"/>
                      <dgm:param type="parTxRTLAlign" val="l"/>
                    </dgm:alg>
                  </dgm:else>
                </dgm:choose>
              </dgm:if>
              <dgm:else name="Name212">
                <dgm:choose name="Name213">
                  <dgm:if name="Name214" axis="ch" ptType="node" func="cnt" op="gte" val="2">
                    <dgm:alg type="tx">
                      <dgm:param type="parTxLTRAlign" val="r"/>
                      <dgm:param type="parTxRTLAlign" val="r"/>
                      <dgm:param type="shpTxLTRAlignCh" val="r"/>
                      <dgm:param type="shpTxRTLAlignCh" val="r"/>
                      <dgm:param type="stBulletLvl" val="1"/>
                    </dgm:alg>
                  </dgm:if>
                  <dgm:else name="Name215">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216"/>
      </dgm:choose>
    </dgm:forEach>
    <dgm:forEach name="Name217" axis="ch" ptType="sibTrans" hideLastTrans="0" st="6" cnt="1">
      <dgm:layoutNode name="picture6">
        <dgm:alg type="sp"/>
        <dgm:shape xmlns:r="http://schemas.openxmlformats.org/officeDocument/2006/relationships" r:blip="">
          <dgm:adjLst/>
        </dgm:shape>
        <dgm:presOf/>
        <dgm:constrLst/>
        <dgm:forEach name="Name218" ref="imageRepeat"/>
      </dgm:layoutNode>
    </dgm:forEach>
    <dgm:forEach name="Name219" axis="ch" ptType="node" st="7" cnt="1">
      <dgm:layoutNode name="parTx7">
        <dgm:choose name="Name220">
          <dgm:if name="Name221" func="var" arg="dir" op="equ" val="norm">
            <dgm:alg type="tx">
              <dgm:param type="parTxLTRAlign" val="l"/>
              <dgm:param type="parTxRTLAlign" val="r"/>
            </dgm:alg>
          </dgm:if>
          <dgm:else name="Name222">
            <dgm:alg type="tx">
              <dgm:param type="parTxLTRAlign" val="r"/>
              <dgm:param type="parTxRTLAlign" val="l"/>
            </dgm:alg>
          </dgm:else>
        </dgm:choose>
        <dgm:shape xmlns:r="http://schemas.openxmlformats.org/officeDocument/2006/relationships" type="roundRect" r:blip="">
          <dgm:adjLst/>
        </dgm:shape>
        <dgm:presOf axis="self" ptType="node"/>
        <dgm:choose name="Name223">
          <dgm:if name="Name224" func="var" arg="dir" op="equ" val="norm">
            <dgm:constrLst>
              <dgm:constr type="lMarg" refType="w" fact="0.6"/>
              <dgm:constr type="rMarg" refType="primFontSz" fact="0.3"/>
              <dgm:constr type="tMarg" refType="primFontSz" fact="0.3"/>
              <dgm:constr type="bMarg" refType="primFontSz" fact="0.3"/>
            </dgm:constrLst>
          </dgm:if>
          <dgm:else name="Name225">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226">
        <dgm:if name="Name227" axis="ch" ptType="node" func="cnt" op="gte" val="1">
          <dgm:layoutNode name="desTx7" styleLbl="revTx">
            <dgm:varLst>
              <dgm:bulletEnabled val="1"/>
            </dgm:varLst>
            <dgm:choose name="Name228">
              <dgm:if name="Name229" func="var" arg="dir" op="equ" val="norm">
                <dgm:choose name="Name230">
                  <dgm:if name="Name231" axis="ch" ptType="node" func="cnt" op="gte" val="2">
                    <dgm:alg type="tx">
                      <dgm:param type="parTxLTRAlign" val="l"/>
                      <dgm:param type="parTxRTLAlign" val="l"/>
                      <dgm:param type="stBulletLvl" val="1"/>
                    </dgm:alg>
                  </dgm:if>
                  <dgm:else name="Name232">
                    <dgm:alg type="tx">
                      <dgm:param type="parTxLTRAlign" val="l"/>
                      <dgm:param type="parTxRTLAlign" val="l"/>
                    </dgm:alg>
                  </dgm:else>
                </dgm:choose>
              </dgm:if>
              <dgm:else name="Name233">
                <dgm:choose name="Name234">
                  <dgm:if name="Name235" axis="ch" ptType="node" func="cnt" op="gte" val="2">
                    <dgm:alg type="tx">
                      <dgm:param type="parTxLTRAlign" val="r"/>
                      <dgm:param type="parTxRTLAlign" val="r"/>
                      <dgm:param type="shpTxLTRAlignCh" val="r"/>
                      <dgm:param type="shpTxRTLAlignCh" val="r"/>
                      <dgm:param type="stBulletLvl" val="1"/>
                    </dgm:alg>
                  </dgm:if>
                  <dgm:else name="Name236">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237"/>
      </dgm:choose>
    </dgm:forEach>
    <dgm:forEach name="Name238" axis="ch" ptType="sibTrans" hideLastTrans="0" st="7" cnt="1">
      <dgm:layoutNode name="picture7">
        <dgm:alg type="sp"/>
        <dgm:shape xmlns:r="http://schemas.openxmlformats.org/officeDocument/2006/relationships" r:blip="">
          <dgm:adjLst/>
        </dgm:shape>
        <dgm:presOf/>
        <dgm:constrLst/>
        <dgm:forEach name="Name239" ref="imageRepea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675AFDD-C424-4089-9AFF-3F96C50F8002}" type="datetimeFigureOut">
              <a:rPr lang="en-US" smtClean="0"/>
              <a:t>9/23/2020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F2AEDE9-5883-4CB4-BB67-A64A6F014F92}" type="slidenum">
              <a:rPr lang="en-US" smtClean="0"/>
              <a:t>‹#›</a:t>
            </a:fld>
            <a:endParaRPr lang="en-US"/>
          </a:p>
        </p:txBody>
      </p:sp>
    </p:spTree>
    <p:extLst>
      <p:ext uri="{BB962C8B-B14F-4D97-AF65-F5344CB8AC3E}">
        <p14:creationId xmlns:p14="http://schemas.microsoft.com/office/powerpoint/2010/main" val="25819019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AEDE9-5883-4CB4-BB67-A64A6F014F92}" type="slidenum">
              <a:rPr lang="en-US" smtClean="0"/>
              <a:t>2</a:t>
            </a:fld>
            <a:endParaRPr lang="en-US"/>
          </a:p>
        </p:txBody>
      </p:sp>
    </p:spTree>
    <p:extLst>
      <p:ext uri="{BB962C8B-B14F-4D97-AF65-F5344CB8AC3E}">
        <p14:creationId xmlns:p14="http://schemas.microsoft.com/office/powerpoint/2010/main" val="1456782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AEDE9-5883-4CB4-BB67-A64A6F014F92}" type="slidenum">
              <a:rPr lang="en-US" smtClean="0"/>
              <a:t>11</a:t>
            </a:fld>
            <a:endParaRPr lang="en-US"/>
          </a:p>
        </p:txBody>
      </p:sp>
    </p:spTree>
    <p:extLst>
      <p:ext uri="{BB962C8B-B14F-4D97-AF65-F5344CB8AC3E}">
        <p14:creationId xmlns:p14="http://schemas.microsoft.com/office/powerpoint/2010/main" val="8841317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AEDE9-5883-4CB4-BB67-A64A6F014F92}" type="slidenum">
              <a:rPr lang="en-US" smtClean="0"/>
              <a:t>12</a:t>
            </a:fld>
            <a:endParaRPr lang="en-US"/>
          </a:p>
        </p:txBody>
      </p:sp>
    </p:spTree>
    <p:extLst>
      <p:ext uri="{BB962C8B-B14F-4D97-AF65-F5344CB8AC3E}">
        <p14:creationId xmlns:p14="http://schemas.microsoft.com/office/powerpoint/2010/main" val="19364151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AEDE9-5883-4CB4-BB67-A64A6F014F92}" type="slidenum">
              <a:rPr lang="en-US" smtClean="0"/>
              <a:t>13</a:t>
            </a:fld>
            <a:endParaRPr lang="en-US"/>
          </a:p>
        </p:txBody>
      </p:sp>
    </p:spTree>
    <p:extLst>
      <p:ext uri="{BB962C8B-B14F-4D97-AF65-F5344CB8AC3E}">
        <p14:creationId xmlns:p14="http://schemas.microsoft.com/office/powerpoint/2010/main" val="23709478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AEDE9-5883-4CB4-BB67-A64A6F014F92}" type="slidenum">
              <a:rPr lang="en-US" smtClean="0"/>
              <a:t>14</a:t>
            </a:fld>
            <a:endParaRPr lang="en-US"/>
          </a:p>
        </p:txBody>
      </p:sp>
    </p:spTree>
    <p:extLst>
      <p:ext uri="{BB962C8B-B14F-4D97-AF65-F5344CB8AC3E}">
        <p14:creationId xmlns:p14="http://schemas.microsoft.com/office/powerpoint/2010/main" val="14659153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AEDE9-5883-4CB4-BB67-A64A6F014F92}" type="slidenum">
              <a:rPr lang="en-US" smtClean="0"/>
              <a:t>15</a:t>
            </a:fld>
            <a:endParaRPr lang="en-US"/>
          </a:p>
        </p:txBody>
      </p:sp>
    </p:spTree>
    <p:extLst>
      <p:ext uri="{BB962C8B-B14F-4D97-AF65-F5344CB8AC3E}">
        <p14:creationId xmlns:p14="http://schemas.microsoft.com/office/powerpoint/2010/main" val="12195183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AEDE9-5883-4CB4-BB67-A64A6F014F92}" type="slidenum">
              <a:rPr lang="en-US" smtClean="0"/>
              <a:t>16</a:t>
            </a:fld>
            <a:endParaRPr lang="en-US"/>
          </a:p>
        </p:txBody>
      </p:sp>
    </p:spTree>
    <p:extLst>
      <p:ext uri="{BB962C8B-B14F-4D97-AF65-F5344CB8AC3E}">
        <p14:creationId xmlns:p14="http://schemas.microsoft.com/office/powerpoint/2010/main" val="18351381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AEDE9-5883-4CB4-BB67-A64A6F014F92}" type="slidenum">
              <a:rPr lang="en-US" smtClean="0"/>
              <a:t>17</a:t>
            </a:fld>
            <a:endParaRPr lang="en-US"/>
          </a:p>
        </p:txBody>
      </p:sp>
    </p:spTree>
    <p:extLst>
      <p:ext uri="{BB962C8B-B14F-4D97-AF65-F5344CB8AC3E}">
        <p14:creationId xmlns:p14="http://schemas.microsoft.com/office/powerpoint/2010/main" val="20552180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AEDE9-5883-4CB4-BB67-A64A6F014F92}" type="slidenum">
              <a:rPr lang="en-US" smtClean="0"/>
              <a:t>18</a:t>
            </a:fld>
            <a:endParaRPr lang="en-US"/>
          </a:p>
        </p:txBody>
      </p:sp>
    </p:spTree>
    <p:extLst>
      <p:ext uri="{BB962C8B-B14F-4D97-AF65-F5344CB8AC3E}">
        <p14:creationId xmlns:p14="http://schemas.microsoft.com/office/powerpoint/2010/main" val="2960433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AEDE9-5883-4CB4-BB67-A64A6F014F92}" type="slidenum">
              <a:rPr lang="en-US" smtClean="0"/>
              <a:t>19</a:t>
            </a:fld>
            <a:endParaRPr lang="en-US"/>
          </a:p>
        </p:txBody>
      </p:sp>
    </p:spTree>
    <p:extLst>
      <p:ext uri="{BB962C8B-B14F-4D97-AF65-F5344CB8AC3E}">
        <p14:creationId xmlns:p14="http://schemas.microsoft.com/office/powerpoint/2010/main" val="25990963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AEDE9-5883-4CB4-BB67-A64A6F014F92}" type="slidenum">
              <a:rPr lang="en-US" smtClean="0"/>
              <a:t>20</a:t>
            </a:fld>
            <a:endParaRPr lang="en-US"/>
          </a:p>
        </p:txBody>
      </p:sp>
    </p:spTree>
    <p:extLst>
      <p:ext uri="{BB962C8B-B14F-4D97-AF65-F5344CB8AC3E}">
        <p14:creationId xmlns:p14="http://schemas.microsoft.com/office/powerpoint/2010/main" val="22624298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AEDE9-5883-4CB4-BB67-A64A6F014F92}" type="slidenum">
              <a:rPr lang="en-US" smtClean="0"/>
              <a:t>3</a:t>
            </a:fld>
            <a:endParaRPr lang="en-US"/>
          </a:p>
        </p:txBody>
      </p:sp>
    </p:spTree>
    <p:extLst>
      <p:ext uri="{BB962C8B-B14F-4D97-AF65-F5344CB8AC3E}">
        <p14:creationId xmlns:p14="http://schemas.microsoft.com/office/powerpoint/2010/main" val="32299119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AEDE9-5883-4CB4-BB67-A64A6F014F92}" type="slidenum">
              <a:rPr lang="en-US" smtClean="0"/>
              <a:t>21</a:t>
            </a:fld>
            <a:endParaRPr lang="en-US"/>
          </a:p>
        </p:txBody>
      </p:sp>
    </p:spTree>
    <p:extLst>
      <p:ext uri="{BB962C8B-B14F-4D97-AF65-F5344CB8AC3E}">
        <p14:creationId xmlns:p14="http://schemas.microsoft.com/office/powerpoint/2010/main" val="37726117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AEDE9-5883-4CB4-BB67-A64A6F014F92}" type="slidenum">
              <a:rPr lang="en-US" smtClean="0"/>
              <a:t>22</a:t>
            </a:fld>
            <a:endParaRPr lang="en-US"/>
          </a:p>
        </p:txBody>
      </p:sp>
    </p:spTree>
    <p:extLst>
      <p:ext uri="{BB962C8B-B14F-4D97-AF65-F5344CB8AC3E}">
        <p14:creationId xmlns:p14="http://schemas.microsoft.com/office/powerpoint/2010/main" val="241516875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AEDE9-5883-4CB4-BB67-A64A6F014F92}" type="slidenum">
              <a:rPr lang="en-US" smtClean="0"/>
              <a:t>23</a:t>
            </a:fld>
            <a:endParaRPr lang="en-US"/>
          </a:p>
        </p:txBody>
      </p:sp>
    </p:spTree>
    <p:extLst>
      <p:ext uri="{BB962C8B-B14F-4D97-AF65-F5344CB8AC3E}">
        <p14:creationId xmlns:p14="http://schemas.microsoft.com/office/powerpoint/2010/main" val="2246775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AEDE9-5883-4CB4-BB67-A64A6F014F92}" type="slidenum">
              <a:rPr lang="en-US" smtClean="0"/>
              <a:t>24</a:t>
            </a:fld>
            <a:endParaRPr lang="en-US"/>
          </a:p>
        </p:txBody>
      </p:sp>
    </p:spTree>
    <p:extLst>
      <p:ext uri="{BB962C8B-B14F-4D97-AF65-F5344CB8AC3E}">
        <p14:creationId xmlns:p14="http://schemas.microsoft.com/office/powerpoint/2010/main" val="102021836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AEDE9-5883-4CB4-BB67-A64A6F014F92}" type="slidenum">
              <a:rPr lang="en-US" smtClean="0"/>
              <a:t>25</a:t>
            </a:fld>
            <a:endParaRPr lang="en-US"/>
          </a:p>
        </p:txBody>
      </p:sp>
    </p:spTree>
    <p:extLst>
      <p:ext uri="{BB962C8B-B14F-4D97-AF65-F5344CB8AC3E}">
        <p14:creationId xmlns:p14="http://schemas.microsoft.com/office/powerpoint/2010/main" val="20226098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AEDE9-5883-4CB4-BB67-A64A6F014F92}" type="slidenum">
              <a:rPr lang="en-US" smtClean="0"/>
              <a:t>4</a:t>
            </a:fld>
            <a:endParaRPr lang="en-US"/>
          </a:p>
        </p:txBody>
      </p:sp>
    </p:spTree>
    <p:extLst>
      <p:ext uri="{BB962C8B-B14F-4D97-AF65-F5344CB8AC3E}">
        <p14:creationId xmlns:p14="http://schemas.microsoft.com/office/powerpoint/2010/main" val="7820599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AEDE9-5883-4CB4-BB67-A64A6F014F92}" type="slidenum">
              <a:rPr lang="en-US" smtClean="0"/>
              <a:t>5</a:t>
            </a:fld>
            <a:endParaRPr lang="en-US"/>
          </a:p>
        </p:txBody>
      </p:sp>
    </p:spTree>
    <p:extLst>
      <p:ext uri="{BB962C8B-B14F-4D97-AF65-F5344CB8AC3E}">
        <p14:creationId xmlns:p14="http://schemas.microsoft.com/office/powerpoint/2010/main" val="24743867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AEDE9-5883-4CB4-BB67-A64A6F014F92}" type="slidenum">
              <a:rPr lang="en-US" smtClean="0"/>
              <a:t>6</a:t>
            </a:fld>
            <a:endParaRPr lang="en-US"/>
          </a:p>
        </p:txBody>
      </p:sp>
    </p:spTree>
    <p:extLst>
      <p:ext uri="{BB962C8B-B14F-4D97-AF65-F5344CB8AC3E}">
        <p14:creationId xmlns:p14="http://schemas.microsoft.com/office/powerpoint/2010/main" val="41096345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AEDE9-5883-4CB4-BB67-A64A6F014F92}" type="slidenum">
              <a:rPr lang="en-US" smtClean="0"/>
              <a:t>7</a:t>
            </a:fld>
            <a:endParaRPr lang="en-US"/>
          </a:p>
        </p:txBody>
      </p:sp>
    </p:spTree>
    <p:extLst>
      <p:ext uri="{BB962C8B-B14F-4D97-AF65-F5344CB8AC3E}">
        <p14:creationId xmlns:p14="http://schemas.microsoft.com/office/powerpoint/2010/main" val="41875520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AEDE9-5883-4CB4-BB67-A64A6F014F92}" type="slidenum">
              <a:rPr lang="en-US" smtClean="0"/>
              <a:t>8</a:t>
            </a:fld>
            <a:endParaRPr lang="en-US"/>
          </a:p>
        </p:txBody>
      </p:sp>
    </p:spTree>
    <p:extLst>
      <p:ext uri="{BB962C8B-B14F-4D97-AF65-F5344CB8AC3E}">
        <p14:creationId xmlns:p14="http://schemas.microsoft.com/office/powerpoint/2010/main" val="39756298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AEDE9-5883-4CB4-BB67-A64A6F014F92}" type="slidenum">
              <a:rPr lang="en-US" smtClean="0"/>
              <a:t>9</a:t>
            </a:fld>
            <a:endParaRPr lang="en-US"/>
          </a:p>
        </p:txBody>
      </p:sp>
    </p:spTree>
    <p:extLst>
      <p:ext uri="{BB962C8B-B14F-4D97-AF65-F5344CB8AC3E}">
        <p14:creationId xmlns:p14="http://schemas.microsoft.com/office/powerpoint/2010/main" val="41904306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AEDE9-5883-4CB4-BB67-A64A6F014F92}" type="slidenum">
              <a:rPr lang="en-US" smtClean="0"/>
              <a:t>10</a:t>
            </a:fld>
            <a:endParaRPr lang="en-US"/>
          </a:p>
        </p:txBody>
      </p:sp>
    </p:spTree>
    <p:extLst>
      <p:ext uri="{BB962C8B-B14F-4D97-AF65-F5344CB8AC3E}">
        <p14:creationId xmlns:p14="http://schemas.microsoft.com/office/powerpoint/2010/main" val="24643617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62A26-D3D0-4F12-875C-2AC58F98A18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78B8634-3E72-46E8-9F2D-478CFC8E5BB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BBA2FE6-3DCB-4DD2-983F-34F35B37F6DB}"/>
              </a:ext>
            </a:extLst>
          </p:cNvPr>
          <p:cNvSpPr>
            <a:spLocks noGrp="1"/>
          </p:cNvSpPr>
          <p:nvPr>
            <p:ph type="dt" sz="half" idx="10"/>
          </p:nvPr>
        </p:nvSpPr>
        <p:spPr/>
        <p:txBody>
          <a:bodyPr/>
          <a:lstStyle/>
          <a:p>
            <a:fld id="{755C1558-2424-49A4-A5B0-25AD6BC67965}" type="datetime1">
              <a:rPr lang="en-US" smtClean="0"/>
              <a:t>9/23/2020</a:t>
            </a:fld>
            <a:endParaRPr lang="en-US"/>
          </a:p>
        </p:txBody>
      </p:sp>
      <p:sp>
        <p:nvSpPr>
          <p:cNvPr id="5" name="Footer Placeholder 4">
            <a:extLst>
              <a:ext uri="{FF2B5EF4-FFF2-40B4-BE49-F238E27FC236}">
                <a16:creationId xmlns:a16="http://schemas.microsoft.com/office/drawing/2014/main" id="{0374A97F-564D-4001-B022-0F038F411596}"/>
              </a:ext>
            </a:extLst>
          </p:cNvPr>
          <p:cNvSpPr>
            <a:spLocks noGrp="1"/>
          </p:cNvSpPr>
          <p:nvPr>
            <p:ph type="ftr" sz="quarter" idx="11"/>
          </p:nvPr>
        </p:nvSpPr>
        <p:spPr/>
        <p:txBody>
          <a:bodyPr/>
          <a:lstStyle/>
          <a:p>
            <a:r>
              <a:rPr lang="en-US"/>
              <a:t>Load.In</a:t>
            </a:r>
          </a:p>
        </p:txBody>
      </p:sp>
      <p:sp>
        <p:nvSpPr>
          <p:cNvPr id="6" name="Slide Number Placeholder 5">
            <a:extLst>
              <a:ext uri="{FF2B5EF4-FFF2-40B4-BE49-F238E27FC236}">
                <a16:creationId xmlns:a16="http://schemas.microsoft.com/office/drawing/2014/main" id="{96E5F7C8-11FC-4679-B73C-75275BCAAE6F}"/>
              </a:ext>
            </a:extLst>
          </p:cNvPr>
          <p:cNvSpPr>
            <a:spLocks noGrp="1"/>
          </p:cNvSpPr>
          <p:nvPr>
            <p:ph type="sldNum" sz="quarter" idx="12"/>
          </p:nvPr>
        </p:nvSpPr>
        <p:spPr/>
        <p:txBody>
          <a:bodyPr/>
          <a:lstStyle/>
          <a:p>
            <a:fld id="{BC24384F-C969-491A-B746-B529BCC5F8BF}" type="slidenum">
              <a:rPr lang="en-US" smtClean="0"/>
              <a:t>‹#›</a:t>
            </a:fld>
            <a:endParaRPr lang="en-US"/>
          </a:p>
        </p:txBody>
      </p:sp>
    </p:spTree>
    <p:extLst>
      <p:ext uri="{BB962C8B-B14F-4D97-AF65-F5344CB8AC3E}">
        <p14:creationId xmlns:p14="http://schemas.microsoft.com/office/powerpoint/2010/main" val="16990640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F0A19C-25B4-4456-8E83-4C44BF66F90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D8B0A73-F248-4A0C-86F0-17FA92D7B5A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BE01ECA-0D47-4815-95F7-CD47C0FD6E85}"/>
              </a:ext>
            </a:extLst>
          </p:cNvPr>
          <p:cNvSpPr>
            <a:spLocks noGrp="1"/>
          </p:cNvSpPr>
          <p:nvPr>
            <p:ph type="dt" sz="half" idx="10"/>
          </p:nvPr>
        </p:nvSpPr>
        <p:spPr/>
        <p:txBody>
          <a:bodyPr/>
          <a:lstStyle/>
          <a:p>
            <a:fld id="{8452643D-782A-4593-89EA-DA66A3C03A1B}" type="datetime1">
              <a:rPr lang="en-US" smtClean="0"/>
              <a:t>9/23/2020</a:t>
            </a:fld>
            <a:endParaRPr lang="en-US"/>
          </a:p>
        </p:txBody>
      </p:sp>
      <p:sp>
        <p:nvSpPr>
          <p:cNvPr id="5" name="Footer Placeholder 4">
            <a:extLst>
              <a:ext uri="{FF2B5EF4-FFF2-40B4-BE49-F238E27FC236}">
                <a16:creationId xmlns:a16="http://schemas.microsoft.com/office/drawing/2014/main" id="{9E97D45C-0153-46B1-BFDD-21D8210D4F23}"/>
              </a:ext>
            </a:extLst>
          </p:cNvPr>
          <p:cNvSpPr>
            <a:spLocks noGrp="1"/>
          </p:cNvSpPr>
          <p:nvPr>
            <p:ph type="ftr" sz="quarter" idx="11"/>
          </p:nvPr>
        </p:nvSpPr>
        <p:spPr/>
        <p:txBody>
          <a:bodyPr/>
          <a:lstStyle/>
          <a:p>
            <a:r>
              <a:rPr lang="en-US"/>
              <a:t>Load.In</a:t>
            </a:r>
          </a:p>
        </p:txBody>
      </p:sp>
      <p:sp>
        <p:nvSpPr>
          <p:cNvPr id="6" name="Slide Number Placeholder 5">
            <a:extLst>
              <a:ext uri="{FF2B5EF4-FFF2-40B4-BE49-F238E27FC236}">
                <a16:creationId xmlns:a16="http://schemas.microsoft.com/office/drawing/2014/main" id="{A069B59D-D942-4D23-B318-D8BCE3CE8AF5}"/>
              </a:ext>
            </a:extLst>
          </p:cNvPr>
          <p:cNvSpPr>
            <a:spLocks noGrp="1"/>
          </p:cNvSpPr>
          <p:nvPr>
            <p:ph type="sldNum" sz="quarter" idx="12"/>
          </p:nvPr>
        </p:nvSpPr>
        <p:spPr/>
        <p:txBody>
          <a:bodyPr/>
          <a:lstStyle/>
          <a:p>
            <a:fld id="{BC24384F-C969-491A-B746-B529BCC5F8BF}" type="slidenum">
              <a:rPr lang="en-US" smtClean="0"/>
              <a:t>‹#›</a:t>
            </a:fld>
            <a:endParaRPr lang="en-US"/>
          </a:p>
        </p:txBody>
      </p:sp>
    </p:spTree>
    <p:extLst>
      <p:ext uri="{BB962C8B-B14F-4D97-AF65-F5344CB8AC3E}">
        <p14:creationId xmlns:p14="http://schemas.microsoft.com/office/powerpoint/2010/main" val="35734544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CF5244B-9C32-47C3-BBEF-68771FD898B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0AADC72-8906-4E16-AE33-0B6E50ED3B3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21544AD-E9C5-4A38-8E65-8D8BC32F2C32}"/>
              </a:ext>
            </a:extLst>
          </p:cNvPr>
          <p:cNvSpPr>
            <a:spLocks noGrp="1"/>
          </p:cNvSpPr>
          <p:nvPr>
            <p:ph type="dt" sz="half" idx="10"/>
          </p:nvPr>
        </p:nvSpPr>
        <p:spPr/>
        <p:txBody>
          <a:bodyPr/>
          <a:lstStyle/>
          <a:p>
            <a:fld id="{3CEEA2FA-4C0E-4EC7-AE24-418FF947F95A}" type="datetime1">
              <a:rPr lang="en-US" smtClean="0"/>
              <a:t>9/23/2020</a:t>
            </a:fld>
            <a:endParaRPr lang="en-US"/>
          </a:p>
        </p:txBody>
      </p:sp>
      <p:sp>
        <p:nvSpPr>
          <p:cNvPr id="5" name="Footer Placeholder 4">
            <a:extLst>
              <a:ext uri="{FF2B5EF4-FFF2-40B4-BE49-F238E27FC236}">
                <a16:creationId xmlns:a16="http://schemas.microsoft.com/office/drawing/2014/main" id="{AB4D5B8C-C43A-419E-8A9E-F15218851594}"/>
              </a:ext>
            </a:extLst>
          </p:cNvPr>
          <p:cNvSpPr>
            <a:spLocks noGrp="1"/>
          </p:cNvSpPr>
          <p:nvPr>
            <p:ph type="ftr" sz="quarter" idx="11"/>
          </p:nvPr>
        </p:nvSpPr>
        <p:spPr/>
        <p:txBody>
          <a:bodyPr/>
          <a:lstStyle/>
          <a:p>
            <a:r>
              <a:rPr lang="en-US"/>
              <a:t>Load.In</a:t>
            </a:r>
          </a:p>
        </p:txBody>
      </p:sp>
      <p:sp>
        <p:nvSpPr>
          <p:cNvPr id="6" name="Slide Number Placeholder 5">
            <a:extLst>
              <a:ext uri="{FF2B5EF4-FFF2-40B4-BE49-F238E27FC236}">
                <a16:creationId xmlns:a16="http://schemas.microsoft.com/office/drawing/2014/main" id="{E6A20690-0043-4354-A675-944842325FD5}"/>
              </a:ext>
            </a:extLst>
          </p:cNvPr>
          <p:cNvSpPr>
            <a:spLocks noGrp="1"/>
          </p:cNvSpPr>
          <p:nvPr>
            <p:ph type="sldNum" sz="quarter" idx="12"/>
          </p:nvPr>
        </p:nvSpPr>
        <p:spPr/>
        <p:txBody>
          <a:bodyPr/>
          <a:lstStyle/>
          <a:p>
            <a:fld id="{BC24384F-C969-491A-B746-B529BCC5F8BF}" type="slidenum">
              <a:rPr lang="en-US" smtClean="0"/>
              <a:t>‹#›</a:t>
            </a:fld>
            <a:endParaRPr lang="en-US"/>
          </a:p>
        </p:txBody>
      </p:sp>
    </p:spTree>
    <p:extLst>
      <p:ext uri="{BB962C8B-B14F-4D97-AF65-F5344CB8AC3E}">
        <p14:creationId xmlns:p14="http://schemas.microsoft.com/office/powerpoint/2010/main" val="3527683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15E75D-93ED-4805-AB96-4F4AAB9B2C9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418D407-4B09-4B33-B894-82EF89709F5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69C1391-A629-46B8-8596-BC7D9C1A5ED6}"/>
              </a:ext>
            </a:extLst>
          </p:cNvPr>
          <p:cNvSpPr>
            <a:spLocks noGrp="1"/>
          </p:cNvSpPr>
          <p:nvPr>
            <p:ph type="dt" sz="half" idx="10"/>
          </p:nvPr>
        </p:nvSpPr>
        <p:spPr/>
        <p:txBody>
          <a:bodyPr/>
          <a:lstStyle/>
          <a:p>
            <a:fld id="{30A029BD-2475-4A15-A819-5B4E0232D2FE}" type="datetime1">
              <a:rPr lang="en-US" smtClean="0"/>
              <a:t>9/23/2020</a:t>
            </a:fld>
            <a:endParaRPr lang="en-US"/>
          </a:p>
        </p:txBody>
      </p:sp>
      <p:sp>
        <p:nvSpPr>
          <p:cNvPr id="5" name="Footer Placeholder 4">
            <a:extLst>
              <a:ext uri="{FF2B5EF4-FFF2-40B4-BE49-F238E27FC236}">
                <a16:creationId xmlns:a16="http://schemas.microsoft.com/office/drawing/2014/main" id="{540B8CEB-A9EC-4ED5-A75C-B14641F67AA1}"/>
              </a:ext>
            </a:extLst>
          </p:cNvPr>
          <p:cNvSpPr>
            <a:spLocks noGrp="1"/>
          </p:cNvSpPr>
          <p:nvPr>
            <p:ph type="ftr" sz="quarter" idx="11"/>
          </p:nvPr>
        </p:nvSpPr>
        <p:spPr/>
        <p:txBody>
          <a:bodyPr/>
          <a:lstStyle/>
          <a:p>
            <a:r>
              <a:rPr lang="en-US"/>
              <a:t>Load.In</a:t>
            </a:r>
          </a:p>
        </p:txBody>
      </p:sp>
      <p:sp>
        <p:nvSpPr>
          <p:cNvPr id="6" name="Slide Number Placeholder 5">
            <a:extLst>
              <a:ext uri="{FF2B5EF4-FFF2-40B4-BE49-F238E27FC236}">
                <a16:creationId xmlns:a16="http://schemas.microsoft.com/office/drawing/2014/main" id="{DE5A661E-39CC-4E2B-A1F6-3071B30C0D1F}"/>
              </a:ext>
            </a:extLst>
          </p:cNvPr>
          <p:cNvSpPr>
            <a:spLocks noGrp="1"/>
          </p:cNvSpPr>
          <p:nvPr>
            <p:ph type="sldNum" sz="quarter" idx="12"/>
          </p:nvPr>
        </p:nvSpPr>
        <p:spPr/>
        <p:txBody>
          <a:bodyPr/>
          <a:lstStyle/>
          <a:p>
            <a:fld id="{8B59D02A-E72F-4DC8-8A3A-01CB18079864}" type="slidenum">
              <a:rPr lang="en-US" smtClean="0"/>
              <a:t>‹#›</a:t>
            </a:fld>
            <a:endParaRPr lang="en-US"/>
          </a:p>
        </p:txBody>
      </p:sp>
    </p:spTree>
    <p:extLst>
      <p:ext uri="{BB962C8B-B14F-4D97-AF65-F5344CB8AC3E}">
        <p14:creationId xmlns:p14="http://schemas.microsoft.com/office/powerpoint/2010/main" val="319217786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03F2A7-E7D9-4241-AEF9-4AC31930E74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5182DDD-EA50-4E5C-A40C-6D82AC6E9D9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BCA692A-020D-4E3D-ACE4-B686CFD7BA41}"/>
              </a:ext>
            </a:extLst>
          </p:cNvPr>
          <p:cNvSpPr>
            <a:spLocks noGrp="1"/>
          </p:cNvSpPr>
          <p:nvPr>
            <p:ph type="dt" sz="half" idx="10"/>
          </p:nvPr>
        </p:nvSpPr>
        <p:spPr/>
        <p:txBody>
          <a:bodyPr/>
          <a:lstStyle/>
          <a:p>
            <a:fld id="{CA02E9C4-5F59-4341-9AE4-7EC3091CD9D8}" type="datetime1">
              <a:rPr lang="en-US" smtClean="0"/>
              <a:t>9/23/2020</a:t>
            </a:fld>
            <a:endParaRPr lang="en-US"/>
          </a:p>
        </p:txBody>
      </p:sp>
      <p:sp>
        <p:nvSpPr>
          <p:cNvPr id="5" name="Footer Placeholder 4">
            <a:extLst>
              <a:ext uri="{FF2B5EF4-FFF2-40B4-BE49-F238E27FC236}">
                <a16:creationId xmlns:a16="http://schemas.microsoft.com/office/drawing/2014/main" id="{6456FD96-A19F-4802-AEF0-3B0E377926E5}"/>
              </a:ext>
            </a:extLst>
          </p:cNvPr>
          <p:cNvSpPr>
            <a:spLocks noGrp="1"/>
          </p:cNvSpPr>
          <p:nvPr>
            <p:ph type="ftr" sz="quarter" idx="11"/>
          </p:nvPr>
        </p:nvSpPr>
        <p:spPr/>
        <p:txBody>
          <a:bodyPr/>
          <a:lstStyle/>
          <a:p>
            <a:r>
              <a:rPr lang="en-US"/>
              <a:t>Load.In</a:t>
            </a:r>
          </a:p>
        </p:txBody>
      </p:sp>
      <p:sp>
        <p:nvSpPr>
          <p:cNvPr id="6" name="Slide Number Placeholder 5">
            <a:extLst>
              <a:ext uri="{FF2B5EF4-FFF2-40B4-BE49-F238E27FC236}">
                <a16:creationId xmlns:a16="http://schemas.microsoft.com/office/drawing/2014/main" id="{4ADF0EEF-25D2-4225-B958-CD5AC408CA36}"/>
              </a:ext>
            </a:extLst>
          </p:cNvPr>
          <p:cNvSpPr>
            <a:spLocks noGrp="1"/>
          </p:cNvSpPr>
          <p:nvPr>
            <p:ph type="sldNum" sz="quarter" idx="12"/>
          </p:nvPr>
        </p:nvSpPr>
        <p:spPr/>
        <p:txBody>
          <a:bodyPr/>
          <a:lstStyle/>
          <a:p>
            <a:fld id="{8B59D02A-E72F-4DC8-8A3A-01CB18079864}" type="slidenum">
              <a:rPr lang="en-US" smtClean="0"/>
              <a:t>‹#›</a:t>
            </a:fld>
            <a:endParaRPr lang="en-US"/>
          </a:p>
        </p:txBody>
      </p:sp>
    </p:spTree>
    <p:extLst>
      <p:ext uri="{BB962C8B-B14F-4D97-AF65-F5344CB8AC3E}">
        <p14:creationId xmlns:p14="http://schemas.microsoft.com/office/powerpoint/2010/main" val="359010396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AB0DC-D4D2-4AEA-A3BF-E699B04FCEA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3BBFF5D-ECFC-45FB-A6FA-75198524AB6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F286207-04EA-417C-9879-7AA62B0A8D69}"/>
              </a:ext>
            </a:extLst>
          </p:cNvPr>
          <p:cNvSpPr>
            <a:spLocks noGrp="1"/>
          </p:cNvSpPr>
          <p:nvPr>
            <p:ph type="dt" sz="half" idx="10"/>
          </p:nvPr>
        </p:nvSpPr>
        <p:spPr/>
        <p:txBody>
          <a:bodyPr/>
          <a:lstStyle/>
          <a:p>
            <a:fld id="{89602A4F-F819-4162-B2A4-FC1A7D70ABB9}" type="datetime1">
              <a:rPr lang="en-US" smtClean="0"/>
              <a:t>9/23/2020</a:t>
            </a:fld>
            <a:endParaRPr lang="en-US"/>
          </a:p>
        </p:txBody>
      </p:sp>
      <p:sp>
        <p:nvSpPr>
          <p:cNvPr id="5" name="Footer Placeholder 4">
            <a:extLst>
              <a:ext uri="{FF2B5EF4-FFF2-40B4-BE49-F238E27FC236}">
                <a16:creationId xmlns:a16="http://schemas.microsoft.com/office/drawing/2014/main" id="{B6736189-9A20-4BAE-BA50-4D3D9C0A0CA6}"/>
              </a:ext>
            </a:extLst>
          </p:cNvPr>
          <p:cNvSpPr>
            <a:spLocks noGrp="1"/>
          </p:cNvSpPr>
          <p:nvPr>
            <p:ph type="ftr" sz="quarter" idx="11"/>
          </p:nvPr>
        </p:nvSpPr>
        <p:spPr/>
        <p:txBody>
          <a:bodyPr/>
          <a:lstStyle/>
          <a:p>
            <a:r>
              <a:rPr lang="en-US"/>
              <a:t>Load.In</a:t>
            </a:r>
          </a:p>
        </p:txBody>
      </p:sp>
      <p:sp>
        <p:nvSpPr>
          <p:cNvPr id="6" name="Slide Number Placeholder 5">
            <a:extLst>
              <a:ext uri="{FF2B5EF4-FFF2-40B4-BE49-F238E27FC236}">
                <a16:creationId xmlns:a16="http://schemas.microsoft.com/office/drawing/2014/main" id="{1A6961FD-D1A6-41F2-9E48-47274DA576FE}"/>
              </a:ext>
            </a:extLst>
          </p:cNvPr>
          <p:cNvSpPr>
            <a:spLocks noGrp="1"/>
          </p:cNvSpPr>
          <p:nvPr>
            <p:ph type="sldNum" sz="quarter" idx="12"/>
          </p:nvPr>
        </p:nvSpPr>
        <p:spPr/>
        <p:txBody>
          <a:bodyPr/>
          <a:lstStyle/>
          <a:p>
            <a:fld id="{8B59D02A-E72F-4DC8-8A3A-01CB18079864}" type="slidenum">
              <a:rPr lang="en-US" smtClean="0"/>
              <a:t>‹#›</a:t>
            </a:fld>
            <a:endParaRPr lang="en-US"/>
          </a:p>
        </p:txBody>
      </p:sp>
    </p:spTree>
    <p:extLst>
      <p:ext uri="{BB962C8B-B14F-4D97-AF65-F5344CB8AC3E}">
        <p14:creationId xmlns:p14="http://schemas.microsoft.com/office/powerpoint/2010/main" val="353556677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A414A9-C699-440F-A55D-27C510C0794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F8221DB-8489-4B1F-B5FC-B19E4A77717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8F2AE4E-526A-4929-8615-891CE445F1E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10436D3-A8A1-46AF-9055-AC9B2A15698C}"/>
              </a:ext>
            </a:extLst>
          </p:cNvPr>
          <p:cNvSpPr>
            <a:spLocks noGrp="1"/>
          </p:cNvSpPr>
          <p:nvPr>
            <p:ph type="dt" sz="half" idx="10"/>
          </p:nvPr>
        </p:nvSpPr>
        <p:spPr/>
        <p:txBody>
          <a:bodyPr/>
          <a:lstStyle/>
          <a:p>
            <a:fld id="{D5AC0F46-69D0-4B3D-AD7D-2C99A2CF778F}" type="datetime1">
              <a:rPr lang="en-US" smtClean="0"/>
              <a:t>9/23/2020</a:t>
            </a:fld>
            <a:endParaRPr lang="en-US"/>
          </a:p>
        </p:txBody>
      </p:sp>
      <p:sp>
        <p:nvSpPr>
          <p:cNvPr id="6" name="Footer Placeholder 5">
            <a:extLst>
              <a:ext uri="{FF2B5EF4-FFF2-40B4-BE49-F238E27FC236}">
                <a16:creationId xmlns:a16="http://schemas.microsoft.com/office/drawing/2014/main" id="{E49A45F1-736A-49A6-88AD-DC6924E75CBB}"/>
              </a:ext>
            </a:extLst>
          </p:cNvPr>
          <p:cNvSpPr>
            <a:spLocks noGrp="1"/>
          </p:cNvSpPr>
          <p:nvPr>
            <p:ph type="ftr" sz="quarter" idx="11"/>
          </p:nvPr>
        </p:nvSpPr>
        <p:spPr/>
        <p:txBody>
          <a:bodyPr/>
          <a:lstStyle/>
          <a:p>
            <a:r>
              <a:rPr lang="en-US"/>
              <a:t>Load.In</a:t>
            </a:r>
          </a:p>
        </p:txBody>
      </p:sp>
      <p:sp>
        <p:nvSpPr>
          <p:cNvPr id="7" name="Slide Number Placeholder 6">
            <a:extLst>
              <a:ext uri="{FF2B5EF4-FFF2-40B4-BE49-F238E27FC236}">
                <a16:creationId xmlns:a16="http://schemas.microsoft.com/office/drawing/2014/main" id="{AAB507BD-57B6-439C-A871-72CFEF2D6ED5}"/>
              </a:ext>
            </a:extLst>
          </p:cNvPr>
          <p:cNvSpPr>
            <a:spLocks noGrp="1"/>
          </p:cNvSpPr>
          <p:nvPr>
            <p:ph type="sldNum" sz="quarter" idx="12"/>
          </p:nvPr>
        </p:nvSpPr>
        <p:spPr/>
        <p:txBody>
          <a:bodyPr/>
          <a:lstStyle/>
          <a:p>
            <a:fld id="{8B59D02A-E72F-4DC8-8A3A-01CB18079864}" type="slidenum">
              <a:rPr lang="en-US" smtClean="0"/>
              <a:t>‹#›</a:t>
            </a:fld>
            <a:endParaRPr lang="en-US"/>
          </a:p>
        </p:txBody>
      </p:sp>
    </p:spTree>
    <p:extLst>
      <p:ext uri="{BB962C8B-B14F-4D97-AF65-F5344CB8AC3E}">
        <p14:creationId xmlns:p14="http://schemas.microsoft.com/office/powerpoint/2010/main" val="379521429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589768-1054-44E9-9139-F72CB74CC5D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891E806-8126-4FD5-90F6-2EAED8AA398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A920108-5FFC-4691-A2BA-AB834138698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C2EF4CE-DACA-4CBF-82DD-378A736543B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80A2E8D-B576-4E91-A6BF-612035558F7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B1FBE65-2437-4DCC-BF60-0E475C7B51BB}"/>
              </a:ext>
            </a:extLst>
          </p:cNvPr>
          <p:cNvSpPr>
            <a:spLocks noGrp="1"/>
          </p:cNvSpPr>
          <p:nvPr>
            <p:ph type="dt" sz="half" idx="10"/>
          </p:nvPr>
        </p:nvSpPr>
        <p:spPr/>
        <p:txBody>
          <a:bodyPr/>
          <a:lstStyle/>
          <a:p>
            <a:fld id="{49B5608D-FC44-4D83-BC34-FFF2DD640ACE}" type="datetime1">
              <a:rPr lang="en-US" smtClean="0"/>
              <a:t>9/23/2020</a:t>
            </a:fld>
            <a:endParaRPr lang="en-US"/>
          </a:p>
        </p:txBody>
      </p:sp>
      <p:sp>
        <p:nvSpPr>
          <p:cNvPr id="8" name="Footer Placeholder 7">
            <a:extLst>
              <a:ext uri="{FF2B5EF4-FFF2-40B4-BE49-F238E27FC236}">
                <a16:creationId xmlns:a16="http://schemas.microsoft.com/office/drawing/2014/main" id="{9BD0921B-DBFB-4DCD-8C4A-196C848CD7E5}"/>
              </a:ext>
            </a:extLst>
          </p:cNvPr>
          <p:cNvSpPr>
            <a:spLocks noGrp="1"/>
          </p:cNvSpPr>
          <p:nvPr>
            <p:ph type="ftr" sz="quarter" idx="11"/>
          </p:nvPr>
        </p:nvSpPr>
        <p:spPr/>
        <p:txBody>
          <a:bodyPr/>
          <a:lstStyle/>
          <a:p>
            <a:r>
              <a:rPr lang="en-US"/>
              <a:t>Load.In</a:t>
            </a:r>
          </a:p>
        </p:txBody>
      </p:sp>
      <p:sp>
        <p:nvSpPr>
          <p:cNvPr id="9" name="Slide Number Placeholder 8">
            <a:extLst>
              <a:ext uri="{FF2B5EF4-FFF2-40B4-BE49-F238E27FC236}">
                <a16:creationId xmlns:a16="http://schemas.microsoft.com/office/drawing/2014/main" id="{8F79343D-C49E-4317-9451-013D97E5ADEF}"/>
              </a:ext>
            </a:extLst>
          </p:cNvPr>
          <p:cNvSpPr>
            <a:spLocks noGrp="1"/>
          </p:cNvSpPr>
          <p:nvPr>
            <p:ph type="sldNum" sz="quarter" idx="12"/>
          </p:nvPr>
        </p:nvSpPr>
        <p:spPr/>
        <p:txBody>
          <a:bodyPr/>
          <a:lstStyle/>
          <a:p>
            <a:fld id="{8B59D02A-E72F-4DC8-8A3A-01CB18079864}" type="slidenum">
              <a:rPr lang="en-US" smtClean="0"/>
              <a:t>‹#›</a:t>
            </a:fld>
            <a:endParaRPr lang="en-US"/>
          </a:p>
        </p:txBody>
      </p:sp>
    </p:spTree>
    <p:extLst>
      <p:ext uri="{BB962C8B-B14F-4D97-AF65-F5344CB8AC3E}">
        <p14:creationId xmlns:p14="http://schemas.microsoft.com/office/powerpoint/2010/main" val="328464171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15DD99-2F92-4248-B4FF-3BC1EF57731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8FF5DB9-3E2D-46B8-BBDB-6ED9459905E9}"/>
              </a:ext>
            </a:extLst>
          </p:cNvPr>
          <p:cNvSpPr>
            <a:spLocks noGrp="1"/>
          </p:cNvSpPr>
          <p:nvPr>
            <p:ph type="dt" sz="half" idx="10"/>
          </p:nvPr>
        </p:nvSpPr>
        <p:spPr/>
        <p:txBody>
          <a:bodyPr/>
          <a:lstStyle/>
          <a:p>
            <a:fld id="{8A09B64F-AAC1-4FCA-B306-75A8644B7D35}" type="datetime1">
              <a:rPr lang="en-US" smtClean="0"/>
              <a:t>9/23/2020</a:t>
            </a:fld>
            <a:endParaRPr lang="en-US"/>
          </a:p>
        </p:txBody>
      </p:sp>
      <p:sp>
        <p:nvSpPr>
          <p:cNvPr id="4" name="Footer Placeholder 3">
            <a:extLst>
              <a:ext uri="{FF2B5EF4-FFF2-40B4-BE49-F238E27FC236}">
                <a16:creationId xmlns:a16="http://schemas.microsoft.com/office/drawing/2014/main" id="{435457A3-63F2-4AEA-8DA4-402EAAEEE96E}"/>
              </a:ext>
            </a:extLst>
          </p:cNvPr>
          <p:cNvSpPr>
            <a:spLocks noGrp="1"/>
          </p:cNvSpPr>
          <p:nvPr>
            <p:ph type="ftr" sz="quarter" idx="11"/>
          </p:nvPr>
        </p:nvSpPr>
        <p:spPr/>
        <p:txBody>
          <a:bodyPr/>
          <a:lstStyle/>
          <a:p>
            <a:r>
              <a:rPr lang="en-US"/>
              <a:t>Load.In</a:t>
            </a:r>
          </a:p>
        </p:txBody>
      </p:sp>
      <p:sp>
        <p:nvSpPr>
          <p:cNvPr id="5" name="Slide Number Placeholder 4">
            <a:extLst>
              <a:ext uri="{FF2B5EF4-FFF2-40B4-BE49-F238E27FC236}">
                <a16:creationId xmlns:a16="http://schemas.microsoft.com/office/drawing/2014/main" id="{8962CDC1-C80B-43CA-8E71-87F5C1AC3580}"/>
              </a:ext>
            </a:extLst>
          </p:cNvPr>
          <p:cNvSpPr>
            <a:spLocks noGrp="1"/>
          </p:cNvSpPr>
          <p:nvPr>
            <p:ph type="sldNum" sz="quarter" idx="12"/>
          </p:nvPr>
        </p:nvSpPr>
        <p:spPr/>
        <p:txBody>
          <a:bodyPr/>
          <a:lstStyle/>
          <a:p>
            <a:fld id="{8B59D02A-E72F-4DC8-8A3A-01CB18079864}" type="slidenum">
              <a:rPr lang="en-US" smtClean="0"/>
              <a:t>‹#›</a:t>
            </a:fld>
            <a:endParaRPr lang="en-US"/>
          </a:p>
        </p:txBody>
      </p:sp>
    </p:spTree>
    <p:extLst>
      <p:ext uri="{BB962C8B-B14F-4D97-AF65-F5344CB8AC3E}">
        <p14:creationId xmlns:p14="http://schemas.microsoft.com/office/powerpoint/2010/main" val="379965231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DB17D10-D7B8-4532-AF1A-825CD546F433}"/>
              </a:ext>
            </a:extLst>
          </p:cNvPr>
          <p:cNvSpPr>
            <a:spLocks noGrp="1"/>
          </p:cNvSpPr>
          <p:nvPr>
            <p:ph type="dt" sz="half" idx="10"/>
          </p:nvPr>
        </p:nvSpPr>
        <p:spPr/>
        <p:txBody>
          <a:bodyPr/>
          <a:lstStyle/>
          <a:p>
            <a:fld id="{9DE43D96-FF07-4D7E-B72A-EF3938A51588}" type="datetime1">
              <a:rPr lang="en-US" smtClean="0"/>
              <a:t>9/23/2020</a:t>
            </a:fld>
            <a:endParaRPr lang="en-US"/>
          </a:p>
        </p:txBody>
      </p:sp>
      <p:sp>
        <p:nvSpPr>
          <p:cNvPr id="3" name="Footer Placeholder 2">
            <a:extLst>
              <a:ext uri="{FF2B5EF4-FFF2-40B4-BE49-F238E27FC236}">
                <a16:creationId xmlns:a16="http://schemas.microsoft.com/office/drawing/2014/main" id="{4E85F465-9896-4713-8E78-28DC1247D07D}"/>
              </a:ext>
            </a:extLst>
          </p:cNvPr>
          <p:cNvSpPr>
            <a:spLocks noGrp="1"/>
          </p:cNvSpPr>
          <p:nvPr>
            <p:ph type="ftr" sz="quarter" idx="11"/>
          </p:nvPr>
        </p:nvSpPr>
        <p:spPr/>
        <p:txBody>
          <a:bodyPr/>
          <a:lstStyle/>
          <a:p>
            <a:r>
              <a:rPr lang="en-US"/>
              <a:t>Load.In</a:t>
            </a:r>
          </a:p>
        </p:txBody>
      </p:sp>
      <p:sp>
        <p:nvSpPr>
          <p:cNvPr id="4" name="Slide Number Placeholder 3">
            <a:extLst>
              <a:ext uri="{FF2B5EF4-FFF2-40B4-BE49-F238E27FC236}">
                <a16:creationId xmlns:a16="http://schemas.microsoft.com/office/drawing/2014/main" id="{BF0ADE2F-C646-4FB6-80BA-27F540BB2FAD}"/>
              </a:ext>
            </a:extLst>
          </p:cNvPr>
          <p:cNvSpPr>
            <a:spLocks noGrp="1"/>
          </p:cNvSpPr>
          <p:nvPr>
            <p:ph type="sldNum" sz="quarter" idx="12"/>
          </p:nvPr>
        </p:nvSpPr>
        <p:spPr/>
        <p:txBody>
          <a:bodyPr/>
          <a:lstStyle/>
          <a:p>
            <a:fld id="{8B59D02A-E72F-4DC8-8A3A-01CB18079864}" type="slidenum">
              <a:rPr lang="en-US" smtClean="0"/>
              <a:t>‹#›</a:t>
            </a:fld>
            <a:endParaRPr lang="en-US"/>
          </a:p>
        </p:txBody>
      </p:sp>
    </p:spTree>
    <p:extLst>
      <p:ext uri="{BB962C8B-B14F-4D97-AF65-F5344CB8AC3E}">
        <p14:creationId xmlns:p14="http://schemas.microsoft.com/office/powerpoint/2010/main" val="169227944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1B752A-B0B4-4B5E-9684-61FFB8CAA31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9B07799-F9A1-4AE7-8572-93A7BC41F03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75B381C-D86E-421F-9790-B79D5DFEBCE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1E3BA2E-C3A8-43D6-85B0-58613B2F79CA}"/>
              </a:ext>
            </a:extLst>
          </p:cNvPr>
          <p:cNvSpPr>
            <a:spLocks noGrp="1"/>
          </p:cNvSpPr>
          <p:nvPr>
            <p:ph type="dt" sz="half" idx="10"/>
          </p:nvPr>
        </p:nvSpPr>
        <p:spPr/>
        <p:txBody>
          <a:bodyPr/>
          <a:lstStyle/>
          <a:p>
            <a:fld id="{EE8A099C-A706-4F15-9036-9F5096A21B90}" type="datetime1">
              <a:rPr lang="en-US" smtClean="0"/>
              <a:t>9/23/2020</a:t>
            </a:fld>
            <a:endParaRPr lang="en-US"/>
          </a:p>
        </p:txBody>
      </p:sp>
      <p:sp>
        <p:nvSpPr>
          <p:cNvPr id="6" name="Footer Placeholder 5">
            <a:extLst>
              <a:ext uri="{FF2B5EF4-FFF2-40B4-BE49-F238E27FC236}">
                <a16:creationId xmlns:a16="http://schemas.microsoft.com/office/drawing/2014/main" id="{4A5D1FE8-24F1-4FD2-BFDB-3DEE4ECCE8CB}"/>
              </a:ext>
            </a:extLst>
          </p:cNvPr>
          <p:cNvSpPr>
            <a:spLocks noGrp="1"/>
          </p:cNvSpPr>
          <p:nvPr>
            <p:ph type="ftr" sz="quarter" idx="11"/>
          </p:nvPr>
        </p:nvSpPr>
        <p:spPr/>
        <p:txBody>
          <a:bodyPr/>
          <a:lstStyle/>
          <a:p>
            <a:r>
              <a:rPr lang="en-US"/>
              <a:t>Load.In</a:t>
            </a:r>
          </a:p>
        </p:txBody>
      </p:sp>
      <p:sp>
        <p:nvSpPr>
          <p:cNvPr id="7" name="Slide Number Placeholder 6">
            <a:extLst>
              <a:ext uri="{FF2B5EF4-FFF2-40B4-BE49-F238E27FC236}">
                <a16:creationId xmlns:a16="http://schemas.microsoft.com/office/drawing/2014/main" id="{0770A0AD-E355-4EDE-AC21-1AA856096D49}"/>
              </a:ext>
            </a:extLst>
          </p:cNvPr>
          <p:cNvSpPr>
            <a:spLocks noGrp="1"/>
          </p:cNvSpPr>
          <p:nvPr>
            <p:ph type="sldNum" sz="quarter" idx="12"/>
          </p:nvPr>
        </p:nvSpPr>
        <p:spPr/>
        <p:txBody>
          <a:bodyPr/>
          <a:lstStyle/>
          <a:p>
            <a:fld id="{8B59D02A-E72F-4DC8-8A3A-01CB18079864}" type="slidenum">
              <a:rPr lang="en-US" smtClean="0"/>
              <a:t>‹#›</a:t>
            </a:fld>
            <a:endParaRPr lang="en-US"/>
          </a:p>
        </p:txBody>
      </p:sp>
    </p:spTree>
    <p:extLst>
      <p:ext uri="{BB962C8B-B14F-4D97-AF65-F5344CB8AC3E}">
        <p14:creationId xmlns:p14="http://schemas.microsoft.com/office/powerpoint/2010/main" val="36126930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DCA68C-ABDB-438B-8A24-E4B852FA3BF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711E4A0-456F-44F7-A516-0F8A17041E1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8623A3D-A56C-4946-9697-8C5843C92B11}"/>
              </a:ext>
            </a:extLst>
          </p:cNvPr>
          <p:cNvSpPr>
            <a:spLocks noGrp="1"/>
          </p:cNvSpPr>
          <p:nvPr>
            <p:ph type="dt" sz="half" idx="10"/>
          </p:nvPr>
        </p:nvSpPr>
        <p:spPr/>
        <p:txBody>
          <a:bodyPr/>
          <a:lstStyle/>
          <a:p>
            <a:fld id="{4E101AE7-480B-436C-BB0D-D404A8A5D9DD}" type="datetime1">
              <a:rPr lang="en-US" smtClean="0"/>
              <a:t>9/23/2020</a:t>
            </a:fld>
            <a:endParaRPr lang="en-US"/>
          </a:p>
        </p:txBody>
      </p:sp>
      <p:sp>
        <p:nvSpPr>
          <p:cNvPr id="5" name="Footer Placeholder 4">
            <a:extLst>
              <a:ext uri="{FF2B5EF4-FFF2-40B4-BE49-F238E27FC236}">
                <a16:creationId xmlns:a16="http://schemas.microsoft.com/office/drawing/2014/main" id="{D3540DCD-DA0C-4AD9-956F-8C568CDA5AFA}"/>
              </a:ext>
            </a:extLst>
          </p:cNvPr>
          <p:cNvSpPr>
            <a:spLocks noGrp="1"/>
          </p:cNvSpPr>
          <p:nvPr>
            <p:ph type="ftr" sz="quarter" idx="11"/>
          </p:nvPr>
        </p:nvSpPr>
        <p:spPr/>
        <p:txBody>
          <a:bodyPr/>
          <a:lstStyle/>
          <a:p>
            <a:r>
              <a:rPr lang="en-US"/>
              <a:t>Load.In</a:t>
            </a:r>
          </a:p>
        </p:txBody>
      </p:sp>
      <p:sp>
        <p:nvSpPr>
          <p:cNvPr id="6" name="Slide Number Placeholder 5">
            <a:extLst>
              <a:ext uri="{FF2B5EF4-FFF2-40B4-BE49-F238E27FC236}">
                <a16:creationId xmlns:a16="http://schemas.microsoft.com/office/drawing/2014/main" id="{6FD892AD-9B0B-4C54-9DFF-9B62D35A2795}"/>
              </a:ext>
            </a:extLst>
          </p:cNvPr>
          <p:cNvSpPr>
            <a:spLocks noGrp="1"/>
          </p:cNvSpPr>
          <p:nvPr>
            <p:ph type="sldNum" sz="quarter" idx="12"/>
          </p:nvPr>
        </p:nvSpPr>
        <p:spPr/>
        <p:txBody>
          <a:bodyPr/>
          <a:lstStyle/>
          <a:p>
            <a:fld id="{BC24384F-C969-491A-B746-B529BCC5F8BF}" type="slidenum">
              <a:rPr lang="en-US" smtClean="0"/>
              <a:t>‹#›</a:t>
            </a:fld>
            <a:endParaRPr lang="en-US"/>
          </a:p>
        </p:txBody>
      </p:sp>
    </p:spTree>
    <p:extLst>
      <p:ext uri="{BB962C8B-B14F-4D97-AF65-F5344CB8AC3E}">
        <p14:creationId xmlns:p14="http://schemas.microsoft.com/office/powerpoint/2010/main" val="282410701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99D59D-AEF6-4572-95B4-ACDA8505436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C724821-18FC-47F3-8B3B-3023BEA6309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6D358FE-A47D-4389-98C7-273BB3DE209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DDB169C-03D2-4F5F-BA66-1748E41C4F68}"/>
              </a:ext>
            </a:extLst>
          </p:cNvPr>
          <p:cNvSpPr>
            <a:spLocks noGrp="1"/>
          </p:cNvSpPr>
          <p:nvPr>
            <p:ph type="dt" sz="half" idx="10"/>
          </p:nvPr>
        </p:nvSpPr>
        <p:spPr/>
        <p:txBody>
          <a:bodyPr/>
          <a:lstStyle/>
          <a:p>
            <a:fld id="{0A6128EC-8F4A-4C42-AD4B-5FF10B7FB047}" type="datetime1">
              <a:rPr lang="en-US" smtClean="0"/>
              <a:t>9/23/2020</a:t>
            </a:fld>
            <a:endParaRPr lang="en-US"/>
          </a:p>
        </p:txBody>
      </p:sp>
      <p:sp>
        <p:nvSpPr>
          <p:cNvPr id="6" name="Footer Placeholder 5">
            <a:extLst>
              <a:ext uri="{FF2B5EF4-FFF2-40B4-BE49-F238E27FC236}">
                <a16:creationId xmlns:a16="http://schemas.microsoft.com/office/drawing/2014/main" id="{29F8FC79-5C65-4EDD-9A94-BEA508274ABE}"/>
              </a:ext>
            </a:extLst>
          </p:cNvPr>
          <p:cNvSpPr>
            <a:spLocks noGrp="1"/>
          </p:cNvSpPr>
          <p:nvPr>
            <p:ph type="ftr" sz="quarter" idx="11"/>
          </p:nvPr>
        </p:nvSpPr>
        <p:spPr/>
        <p:txBody>
          <a:bodyPr/>
          <a:lstStyle/>
          <a:p>
            <a:r>
              <a:rPr lang="en-US"/>
              <a:t>Load.In</a:t>
            </a:r>
          </a:p>
        </p:txBody>
      </p:sp>
      <p:sp>
        <p:nvSpPr>
          <p:cNvPr id="7" name="Slide Number Placeholder 6">
            <a:extLst>
              <a:ext uri="{FF2B5EF4-FFF2-40B4-BE49-F238E27FC236}">
                <a16:creationId xmlns:a16="http://schemas.microsoft.com/office/drawing/2014/main" id="{C5F59484-61EF-4915-B82D-364854102071}"/>
              </a:ext>
            </a:extLst>
          </p:cNvPr>
          <p:cNvSpPr>
            <a:spLocks noGrp="1"/>
          </p:cNvSpPr>
          <p:nvPr>
            <p:ph type="sldNum" sz="quarter" idx="12"/>
          </p:nvPr>
        </p:nvSpPr>
        <p:spPr/>
        <p:txBody>
          <a:bodyPr/>
          <a:lstStyle/>
          <a:p>
            <a:fld id="{8B59D02A-E72F-4DC8-8A3A-01CB18079864}" type="slidenum">
              <a:rPr lang="en-US" smtClean="0"/>
              <a:t>‹#›</a:t>
            </a:fld>
            <a:endParaRPr lang="en-US"/>
          </a:p>
        </p:txBody>
      </p:sp>
    </p:spTree>
    <p:extLst>
      <p:ext uri="{BB962C8B-B14F-4D97-AF65-F5344CB8AC3E}">
        <p14:creationId xmlns:p14="http://schemas.microsoft.com/office/powerpoint/2010/main" val="197846685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E7EACF-1309-4EA9-BA22-64CA01D1EC1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CF1B7C9-3D1F-4AF9-9342-6CAF9C6F4BE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3E401F9-DF23-4FA5-B9EA-F209A8EA2939}"/>
              </a:ext>
            </a:extLst>
          </p:cNvPr>
          <p:cNvSpPr>
            <a:spLocks noGrp="1"/>
          </p:cNvSpPr>
          <p:nvPr>
            <p:ph type="dt" sz="half" idx="10"/>
          </p:nvPr>
        </p:nvSpPr>
        <p:spPr/>
        <p:txBody>
          <a:bodyPr/>
          <a:lstStyle/>
          <a:p>
            <a:fld id="{387B3EB2-0A0B-4CEB-B3FF-9A21C3885A53}" type="datetime1">
              <a:rPr lang="en-US" smtClean="0"/>
              <a:t>9/23/2020</a:t>
            </a:fld>
            <a:endParaRPr lang="en-US"/>
          </a:p>
        </p:txBody>
      </p:sp>
      <p:sp>
        <p:nvSpPr>
          <p:cNvPr id="5" name="Footer Placeholder 4">
            <a:extLst>
              <a:ext uri="{FF2B5EF4-FFF2-40B4-BE49-F238E27FC236}">
                <a16:creationId xmlns:a16="http://schemas.microsoft.com/office/drawing/2014/main" id="{90D43393-8D18-41DA-8983-B58E1B2FD047}"/>
              </a:ext>
            </a:extLst>
          </p:cNvPr>
          <p:cNvSpPr>
            <a:spLocks noGrp="1"/>
          </p:cNvSpPr>
          <p:nvPr>
            <p:ph type="ftr" sz="quarter" idx="11"/>
          </p:nvPr>
        </p:nvSpPr>
        <p:spPr/>
        <p:txBody>
          <a:bodyPr/>
          <a:lstStyle/>
          <a:p>
            <a:r>
              <a:rPr lang="en-US"/>
              <a:t>Load.In</a:t>
            </a:r>
          </a:p>
        </p:txBody>
      </p:sp>
      <p:sp>
        <p:nvSpPr>
          <p:cNvPr id="6" name="Slide Number Placeholder 5">
            <a:extLst>
              <a:ext uri="{FF2B5EF4-FFF2-40B4-BE49-F238E27FC236}">
                <a16:creationId xmlns:a16="http://schemas.microsoft.com/office/drawing/2014/main" id="{52A310B0-5C24-46CB-9333-F90B658E5DF8}"/>
              </a:ext>
            </a:extLst>
          </p:cNvPr>
          <p:cNvSpPr>
            <a:spLocks noGrp="1"/>
          </p:cNvSpPr>
          <p:nvPr>
            <p:ph type="sldNum" sz="quarter" idx="12"/>
          </p:nvPr>
        </p:nvSpPr>
        <p:spPr/>
        <p:txBody>
          <a:bodyPr/>
          <a:lstStyle/>
          <a:p>
            <a:fld id="{8B59D02A-E72F-4DC8-8A3A-01CB18079864}" type="slidenum">
              <a:rPr lang="en-US" smtClean="0"/>
              <a:t>‹#›</a:t>
            </a:fld>
            <a:endParaRPr lang="en-US"/>
          </a:p>
        </p:txBody>
      </p:sp>
    </p:spTree>
    <p:extLst>
      <p:ext uri="{BB962C8B-B14F-4D97-AF65-F5344CB8AC3E}">
        <p14:creationId xmlns:p14="http://schemas.microsoft.com/office/powerpoint/2010/main" val="380411592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E019EC9-280F-46D8-B3DE-5A04BB1B4F5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BFBD993-1AE6-41EC-B34C-5C07022BC73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0C3CA8F-3964-4177-BD8C-76C3B2A00F65}"/>
              </a:ext>
            </a:extLst>
          </p:cNvPr>
          <p:cNvSpPr>
            <a:spLocks noGrp="1"/>
          </p:cNvSpPr>
          <p:nvPr>
            <p:ph type="dt" sz="half" idx="10"/>
          </p:nvPr>
        </p:nvSpPr>
        <p:spPr/>
        <p:txBody>
          <a:bodyPr/>
          <a:lstStyle/>
          <a:p>
            <a:fld id="{6B066A62-74FB-471E-B983-7BF861EB0525}" type="datetime1">
              <a:rPr lang="en-US" smtClean="0"/>
              <a:t>9/23/2020</a:t>
            </a:fld>
            <a:endParaRPr lang="en-US"/>
          </a:p>
        </p:txBody>
      </p:sp>
      <p:sp>
        <p:nvSpPr>
          <p:cNvPr id="5" name="Footer Placeholder 4">
            <a:extLst>
              <a:ext uri="{FF2B5EF4-FFF2-40B4-BE49-F238E27FC236}">
                <a16:creationId xmlns:a16="http://schemas.microsoft.com/office/drawing/2014/main" id="{E1265C09-21F2-4BB1-A97E-A4DC43CC7CEE}"/>
              </a:ext>
            </a:extLst>
          </p:cNvPr>
          <p:cNvSpPr>
            <a:spLocks noGrp="1"/>
          </p:cNvSpPr>
          <p:nvPr>
            <p:ph type="ftr" sz="quarter" idx="11"/>
          </p:nvPr>
        </p:nvSpPr>
        <p:spPr/>
        <p:txBody>
          <a:bodyPr/>
          <a:lstStyle/>
          <a:p>
            <a:r>
              <a:rPr lang="en-US"/>
              <a:t>Load.In</a:t>
            </a:r>
          </a:p>
        </p:txBody>
      </p:sp>
      <p:sp>
        <p:nvSpPr>
          <p:cNvPr id="6" name="Slide Number Placeholder 5">
            <a:extLst>
              <a:ext uri="{FF2B5EF4-FFF2-40B4-BE49-F238E27FC236}">
                <a16:creationId xmlns:a16="http://schemas.microsoft.com/office/drawing/2014/main" id="{FDEF7FE5-3407-402C-A4D0-AFC68E0BA49C}"/>
              </a:ext>
            </a:extLst>
          </p:cNvPr>
          <p:cNvSpPr>
            <a:spLocks noGrp="1"/>
          </p:cNvSpPr>
          <p:nvPr>
            <p:ph type="sldNum" sz="quarter" idx="12"/>
          </p:nvPr>
        </p:nvSpPr>
        <p:spPr/>
        <p:txBody>
          <a:bodyPr/>
          <a:lstStyle/>
          <a:p>
            <a:fld id="{8B59D02A-E72F-4DC8-8A3A-01CB18079864}" type="slidenum">
              <a:rPr lang="en-US" smtClean="0"/>
              <a:t>‹#›</a:t>
            </a:fld>
            <a:endParaRPr lang="en-US"/>
          </a:p>
        </p:txBody>
      </p:sp>
    </p:spTree>
    <p:extLst>
      <p:ext uri="{BB962C8B-B14F-4D97-AF65-F5344CB8AC3E}">
        <p14:creationId xmlns:p14="http://schemas.microsoft.com/office/powerpoint/2010/main" val="22127292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B6E95-5A0D-4984-BD89-519134C9D5A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64255ED-8A2F-4EC7-A7EB-95A88283803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5307FC6-DC2F-45A0-AFC5-3CD2B7D6EBD0}"/>
              </a:ext>
            </a:extLst>
          </p:cNvPr>
          <p:cNvSpPr>
            <a:spLocks noGrp="1"/>
          </p:cNvSpPr>
          <p:nvPr>
            <p:ph type="dt" sz="half" idx="10"/>
          </p:nvPr>
        </p:nvSpPr>
        <p:spPr/>
        <p:txBody>
          <a:bodyPr/>
          <a:lstStyle/>
          <a:p>
            <a:fld id="{B2C5F160-93D0-46A5-B954-0A8570AC5ED4}" type="datetime1">
              <a:rPr lang="en-US" smtClean="0"/>
              <a:t>9/23/2020</a:t>
            </a:fld>
            <a:endParaRPr lang="en-US"/>
          </a:p>
        </p:txBody>
      </p:sp>
      <p:sp>
        <p:nvSpPr>
          <p:cNvPr id="5" name="Footer Placeholder 4">
            <a:extLst>
              <a:ext uri="{FF2B5EF4-FFF2-40B4-BE49-F238E27FC236}">
                <a16:creationId xmlns:a16="http://schemas.microsoft.com/office/drawing/2014/main" id="{F03381C5-EA82-4B04-B22A-CEC8A05C352F}"/>
              </a:ext>
            </a:extLst>
          </p:cNvPr>
          <p:cNvSpPr>
            <a:spLocks noGrp="1"/>
          </p:cNvSpPr>
          <p:nvPr>
            <p:ph type="ftr" sz="quarter" idx="11"/>
          </p:nvPr>
        </p:nvSpPr>
        <p:spPr/>
        <p:txBody>
          <a:bodyPr/>
          <a:lstStyle/>
          <a:p>
            <a:r>
              <a:rPr lang="en-US"/>
              <a:t>Load.In</a:t>
            </a:r>
          </a:p>
        </p:txBody>
      </p:sp>
      <p:sp>
        <p:nvSpPr>
          <p:cNvPr id="6" name="Slide Number Placeholder 5">
            <a:extLst>
              <a:ext uri="{FF2B5EF4-FFF2-40B4-BE49-F238E27FC236}">
                <a16:creationId xmlns:a16="http://schemas.microsoft.com/office/drawing/2014/main" id="{02D4A338-34C2-4AAC-B9A3-056D0208350C}"/>
              </a:ext>
            </a:extLst>
          </p:cNvPr>
          <p:cNvSpPr>
            <a:spLocks noGrp="1"/>
          </p:cNvSpPr>
          <p:nvPr>
            <p:ph type="sldNum" sz="quarter" idx="12"/>
          </p:nvPr>
        </p:nvSpPr>
        <p:spPr/>
        <p:txBody>
          <a:bodyPr/>
          <a:lstStyle/>
          <a:p>
            <a:fld id="{BC24384F-C969-491A-B746-B529BCC5F8BF}" type="slidenum">
              <a:rPr lang="en-US" smtClean="0"/>
              <a:t>‹#›</a:t>
            </a:fld>
            <a:endParaRPr lang="en-US"/>
          </a:p>
        </p:txBody>
      </p:sp>
    </p:spTree>
    <p:extLst>
      <p:ext uri="{BB962C8B-B14F-4D97-AF65-F5344CB8AC3E}">
        <p14:creationId xmlns:p14="http://schemas.microsoft.com/office/powerpoint/2010/main" val="6688281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E97ED8-487D-4888-A22A-B4A1413C98D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BACBFDB-F100-46A5-91B6-2B82C57E185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FD6FF1-34E7-45A8-86F7-D9918829D03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1843FF9-9D22-4092-B190-FBA5C985AC52}"/>
              </a:ext>
            </a:extLst>
          </p:cNvPr>
          <p:cNvSpPr>
            <a:spLocks noGrp="1"/>
          </p:cNvSpPr>
          <p:nvPr>
            <p:ph type="dt" sz="half" idx="10"/>
          </p:nvPr>
        </p:nvSpPr>
        <p:spPr/>
        <p:txBody>
          <a:bodyPr/>
          <a:lstStyle/>
          <a:p>
            <a:fld id="{94693842-C0E5-48EA-BAD9-29894ED93DFE}" type="datetime1">
              <a:rPr lang="en-US" smtClean="0"/>
              <a:t>9/23/2020</a:t>
            </a:fld>
            <a:endParaRPr lang="en-US"/>
          </a:p>
        </p:txBody>
      </p:sp>
      <p:sp>
        <p:nvSpPr>
          <p:cNvPr id="6" name="Footer Placeholder 5">
            <a:extLst>
              <a:ext uri="{FF2B5EF4-FFF2-40B4-BE49-F238E27FC236}">
                <a16:creationId xmlns:a16="http://schemas.microsoft.com/office/drawing/2014/main" id="{795C7261-CE7B-4296-8317-763D08CCD288}"/>
              </a:ext>
            </a:extLst>
          </p:cNvPr>
          <p:cNvSpPr>
            <a:spLocks noGrp="1"/>
          </p:cNvSpPr>
          <p:nvPr>
            <p:ph type="ftr" sz="quarter" idx="11"/>
          </p:nvPr>
        </p:nvSpPr>
        <p:spPr/>
        <p:txBody>
          <a:bodyPr/>
          <a:lstStyle/>
          <a:p>
            <a:r>
              <a:rPr lang="en-US"/>
              <a:t>Load.In</a:t>
            </a:r>
          </a:p>
        </p:txBody>
      </p:sp>
      <p:sp>
        <p:nvSpPr>
          <p:cNvPr id="7" name="Slide Number Placeholder 6">
            <a:extLst>
              <a:ext uri="{FF2B5EF4-FFF2-40B4-BE49-F238E27FC236}">
                <a16:creationId xmlns:a16="http://schemas.microsoft.com/office/drawing/2014/main" id="{7A45E80F-B023-4627-AAB3-5FE8776E857F}"/>
              </a:ext>
            </a:extLst>
          </p:cNvPr>
          <p:cNvSpPr>
            <a:spLocks noGrp="1"/>
          </p:cNvSpPr>
          <p:nvPr>
            <p:ph type="sldNum" sz="quarter" idx="12"/>
          </p:nvPr>
        </p:nvSpPr>
        <p:spPr/>
        <p:txBody>
          <a:bodyPr/>
          <a:lstStyle/>
          <a:p>
            <a:fld id="{BC24384F-C969-491A-B746-B529BCC5F8BF}" type="slidenum">
              <a:rPr lang="en-US" smtClean="0"/>
              <a:t>‹#›</a:t>
            </a:fld>
            <a:endParaRPr lang="en-US"/>
          </a:p>
        </p:txBody>
      </p:sp>
    </p:spTree>
    <p:extLst>
      <p:ext uri="{BB962C8B-B14F-4D97-AF65-F5344CB8AC3E}">
        <p14:creationId xmlns:p14="http://schemas.microsoft.com/office/powerpoint/2010/main" val="3581819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4A54C6-4969-4F26-9088-EC76150AE9D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F189E04-5240-4A14-8C0C-A04D82D2759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22133D6-1B6F-4248-A34B-5EE4B0FD8A2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F442DF7-F01E-4A77-8BC7-B9EB31C679D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B3AF0A4-E7FB-4499-86FC-BDAE12E18DA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36EC9FA-E8A9-4F32-BA71-79CD08494BAB}"/>
              </a:ext>
            </a:extLst>
          </p:cNvPr>
          <p:cNvSpPr>
            <a:spLocks noGrp="1"/>
          </p:cNvSpPr>
          <p:nvPr>
            <p:ph type="dt" sz="half" idx="10"/>
          </p:nvPr>
        </p:nvSpPr>
        <p:spPr/>
        <p:txBody>
          <a:bodyPr/>
          <a:lstStyle/>
          <a:p>
            <a:fld id="{BF2E6B33-5C32-4561-993A-7031A0B7C1E9}" type="datetime1">
              <a:rPr lang="en-US" smtClean="0"/>
              <a:t>9/23/2020</a:t>
            </a:fld>
            <a:endParaRPr lang="en-US"/>
          </a:p>
        </p:txBody>
      </p:sp>
      <p:sp>
        <p:nvSpPr>
          <p:cNvPr id="8" name="Footer Placeholder 7">
            <a:extLst>
              <a:ext uri="{FF2B5EF4-FFF2-40B4-BE49-F238E27FC236}">
                <a16:creationId xmlns:a16="http://schemas.microsoft.com/office/drawing/2014/main" id="{96078FAE-C147-4F5A-97BD-103724DBFAA2}"/>
              </a:ext>
            </a:extLst>
          </p:cNvPr>
          <p:cNvSpPr>
            <a:spLocks noGrp="1"/>
          </p:cNvSpPr>
          <p:nvPr>
            <p:ph type="ftr" sz="quarter" idx="11"/>
          </p:nvPr>
        </p:nvSpPr>
        <p:spPr/>
        <p:txBody>
          <a:bodyPr/>
          <a:lstStyle/>
          <a:p>
            <a:r>
              <a:rPr lang="en-US"/>
              <a:t>Load.In</a:t>
            </a:r>
          </a:p>
        </p:txBody>
      </p:sp>
      <p:sp>
        <p:nvSpPr>
          <p:cNvPr id="9" name="Slide Number Placeholder 8">
            <a:extLst>
              <a:ext uri="{FF2B5EF4-FFF2-40B4-BE49-F238E27FC236}">
                <a16:creationId xmlns:a16="http://schemas.microsoft.com/office/drawing/2014/main" id="{A2D423C7-EC89-4669-BAEA-F36DD2E9AA23}"/>
              </a:ext>
            </a:extLst>
          </p:cNvPr>
          <p:cNvSpPr>
            <a:spLocks noGrp="1"/>
          </p:cNvSpPr>
          <p:nvPr>
            <p:ph type="sldNum" sz="quarter" idx="12"/>
          </p:nvPr>
        </p:nvSpPr>
        <p:spPr/>
        <p:txBody>
          <a:bodyPr/>
          <a:lstStyle/>
          <a:p>
            <a:fld id="{BC24384F-C969-491A-B746-B529BCC5F8BF}" type="slidenum">
              <a:rPr lang="en-US" smtClean="0"/>
              <a:t>‹#›</a:t>
            </a:fld>
            <a:endParaRPr lang="en-US"/>
          </a:p>
        </p:txBody>
      </p:sp>
      <p:grpSp>
        <p:nvGrpSpPr>
          <p:cNvPr id="10" name="Group 9">
            <a:extLst>
              <a:ext uri="{FF2B5EF4-FFF2-40B4-BE49-F238E27FC236}">
                <a16:creationId xmlns:a16="http://schemas.microsoft.com/office/drawing/2014/main" id="{50C9153B-1FC3-4758-93F3-01E0C9821757}"/>
              </a:ext>
            </a:extLst>
          </p:cNvPr>
          <p:cNvGrpSpPr/>
          <p:nvPr userDrawn="1"/>
        </p:nvGrpSpPr>
        <p:grpSpPr>
          <a:xfrm>
            <a:off x="144518" y="6054732"/>
            <a:ext cx="693682" cy="695310"/>
            <a:chOff x="5638798" y="2453973"/>
            <a:chExt cx="1428873" cy="1432227"/>
          </a:xfrm>
        </p:grpSpPr>
        <p:sp>
          <p:nvSpPr>
            <p:cNvPr id="11" name="Rectangle: Rounded Corners 10">
              <a:extLst>
                <a:ext uri="{FF2B5EF4-FFF2-40B4-BE49-F238E27FC236}">
                  <a16:creationId xmlns:a16="http://schemas.microsoft.com/office/drawing/2014/main" id="{74F735BA-0E94-48F6-A88E-2A73663D9A99}"/>
                </a:ext>
              </a:extLst>
            </p:cNvPr>
            <p:cNvSpPr/>
            <p:nvPr/>
          </p:nvSpPr>
          <p:spPr>
            <a:xfrm>
              <a:off x="5638799" y="2453973"/>
              <a:ext cx="1428871" cy="1432227"/>
            </a:xfrm>
            <a:prstGeom prst="roundRect">
              <a:avLst/>
            </a:prstGeom>
            <a:solidFill>
              <a:srgbClr val="6DD1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1F8FD518-A085-432B-826A-1BAEB5E600C4}"/>
                </a:ext>
              </a:extLst>
            </p:cNvPr>
            <p:cNvSpPr/>
            <p:nvPr/>
          </p:nvSpPr>
          <p:spPr>
            <a:xfrm>
              <a:off x="5638798" y="3483864"/>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Rounded Corners 12">
              <a:extLst>
                <a:ext uri="{FF2B5EF4-FFF2-40B4-BE49-F238E27FC236}">
                  <a16:creationId xmlns:a16="http://schemas.microsoft.com/office/drawing/2014/main" id="{67A2AB8B-77E5-41C9-B29F-284AEAF24FA2}"/>
                </a:ext>
              </a:extLst>
            </p:cNvPr>
            <p:cNvSpPr/>
            <p:nvPr/>
          </p:nvSpPr>
          <p:spPr>
            <a:xfrm>
              <a:off x="6150866" y="3483864"/>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B28B9A8B-8AAC-444B-A7DE-447895F462D4}"/>
                </a:ext>
              </a:extLst>
            </p:cNvPr>
            <p:cNvSpPr/>
            <p:nvPr/>
          </p:nvSpPr>
          <p:spPr>
            <a:xfrm>
              <a:off x="6150866" y="2971800"/>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Rounded Corners 14">
              <a:extLst>
                <a:ext uri="{FF2B5EF4-FFF2-40B4-BE49-F238E27FC236}">
                  <a16:creationId xmlns:a16="http://schemas.microsoft.com/office/drawing/2014/main" id="{FE614B26-1C5D-4D44-B30F-A467BA6C3360}"/>
                </a:ext>
              </a:extLst>
            </p:cNvPr>
            <p:cNvSpPr/>
            <p:nvPr/>
          </p:nvSpPr>
          <p:spPr>
            <a:xfrm>
              <a:off x="5638798" y="2967847"/>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15">
              <a:extLst>
                <a:ext uri="{FF2B5EF4-FFF2-40B4-BE49-F238E27FC236}">
                  <a16:creationId xmlns:a16="http://schemas.microsoft.com/office/drawing/2014/main" id="{7980240A-2AD1-4170-9CE3-83F24AB46B69}"/>
                </a:ext>
              </a:extLst>
            </p:cNvPr>
            <p:cNvSpPr/>
            <p:nvPr/>
          </p:nvSpPr>
          <p:spPr>
            <a:xfrm>
              <a:off x="5638798" y="2453973"/>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Rounded Corners 16">
              <a:extLst>
                <a:ext uri="{FF2B5EF4-FFF2-40B4-BE49-F238E27FC236}">
                  <a16:creationId xmlns:a16="http://schemas.microsoft.com/office/drawing/2014/main" id="{DCA1C50D-338F-4346-8189-45DBC4F357CA}"/>
                </a:ext>
              </a:extLst>
            </p:cNvPr>
            <p:cNvSpPr/>
            <p:nvPr/>
          </p:nvSpPr>
          <p:spPr>
            <a:xfrm>
              <a:off x="6665335" y="3483864"/>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38320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afterEffect">
                                  <p:stCondLst>
                                    <p:cond delay="500"/>
                                  </p:stCondLst>
                                  <p:childTnLst>
                                    <p:animMotion origin="layout" path="M -4.375E-6 -4.81481E-6 L -4.375E-6 -0.16111 " pathEditMode="relative" rAng="0" ptsTypes="AA">
                                      <p:cBhvr>
                                        <p:cTn id="6" dur="1500" fill="hold"/>
                                        <p:tgtEl>
                                          <p:spTgt spid="10"/>
                                        </p:tgtEl>
                                        <p:attrNameLst>
                                          <p:attrName>ppt_x</p:attrName>
                                          <p:attrName>ppt_y</p:attrName>
                                        </p:attrNameLst>
                                      </p:cBhvr>
                                      <p:rCtr x="0" y="-805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1CF4FA-33E0-4260-94BB-73F8DAFDA95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C744A43-0F06-47D8-9E33-BDF01447F646}"/>
              </a:ext>
            </a:extLst>
          </p:cNvPr>
          <p:cNvSpPr>
            <a:spLocks noGrp="1"/>
          </p:cNvSpPr>
          <p:nvPr>
            <p:ph type="dt" sz="half" idx="10"/>
          </p:nvPr>
        </p:nvSpPr>
        <p:spPr/>
        <p:txBody>
          <a:bodyPr/>
          <a:lstStyle/>
          <a:p>
            <a:fld id="{6E4F6CAA-441B-45B8-8933-3532E85552FA}" type="datetime1">
              <a:rPr lang="en-US" smtClean="0"/>
              <a:t>9/23/2020</a:t>
            </a:fld>
            <a:endParaRPr lang="en-US"/>
          </a:p>
        </p:txBody>
      </p:sp>
      <p:sp>
        <p:nvSpPr>
          <p:cNvPr id="4" name="Footer Placeholder 3">
            <a:extLst>
              <a:ext uri="{FF2B5EF4-FFF2-40B4-BE49-F238E27FC236}">
                <a16:creationId xmlns:a16="http://schemas.microsoft.com/office/drawing/2014/main" id="{7DD869FB-914E-4A48-AB70-D68E1A8E0D09}"/>
              </a:ext>
            </a:extLst>
          </p:cNvPr>
          <p:cNvSpPr>
            <a:spLocks noGrp="1"/>
          </p:cNvSpPr>
          <p:nvPr>
            <p:ph type="ftr" sz="quarter" idx="11"/>
          </p:nvPr>
        </p:nvSpPr>
        <p:spPr/>
        <p:txBody>
          <a:bodyPr/>
          <a:lstStyle/>
          <a:p>
            <a:r>
              <a:rPr lang="en-US"/>
              <a:t>Load.In</a:t>
            </a:r>
          </a:p>
        </p:txBody>
      </p:sp>
      <p:sp>
        <p:nvSpPr>
          <p:cNvPr id="5" name="Slide Number Placeholder 4">
            <a:extLst>
              <a:ext uri="{FF2B5EF4-FFF2-40B4-BE49-F238E27FC236}">
                <a16:creationId xmlns:a16="http://schemas.microsoft.com/office/drawing/2014/main" id="{FA7103A2-F881-4E1D-BDA1-BCFE3767D7EA}"/>
              </a:ext>
            </a:extLst>
          </p:cNvPr>
          <p:cNvSpPr>
            <a:spLocks noGrp="1"/>
          </p:cNvSpPr>
          <p:nvPr>
            <p:ph type="sldNum" sz="quarter" idx="12"/>
          </p:nvPr>
        </p:nvSpPr>
        <p:spPr/>
        <p:txBody>
          <a:bodyPr/>
          <a:lstStyle/>
          <a:p>
            <a:fld id="{BC24384F-C969-491A-B746-B529BCC5F8BF}" type="slidenum">
              <a:rPr lang="en-US" smtClean="0"/>
              <a:t>‹#›</a:t>
            </a:fld>
            <a:endParaRPr lang="en-US"/>
          </a:p>
        </p:txBody>
      </p:sp>
    </p:spTree>
    <p:extLst>
      <p:ext uri="{BB962C8B-B14F-4D97-AF65-F5344CB8AC3E}">
        <p14:creationId xmlns:p14="http://schemas.microsoft.com/office/powerpoint/2010/main" val="39489371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4A40745-D54D-4CAB-91B9-72B619315462}"/>
              </a:ext>
            </a:extLst>
          </p:cNvPr>
          <p:cNvSpPr>
            <a:spLocks noGrp="1"/>
          </p:cNvSpPr>
          <p:nvPr>
            <p:ph type="dt" sz="half" idx="10"/>
          </p:nvPr>
        </p:nvSpPr>
        <p:spPr/>
        <p:txBody>
          <a:bodyPr/>
          <a:lstStyle/>
          <a:p>
            <a:fld id="{5BD6C6BC-E033-4B90-AA3E-6486E287E3E3}" type="datetime1">
              <a:rPr lang="en-US" smtClean="0"/>
              <a:t>9/23/2020</a:t>
            </a:fld>
            <a:endParaRPr lang="en-US"/>
          </a:p>
        </p:txBody>
      </p:sp>
      <p:sp>
        <p:nvSpPr>
          <p:cNvPr id="3" name="Footer Placeholder 2">
            <a:extLst>
              <a:ext uri="{FF2B5EF4-FFF2-40B4-BE49-F238E27FC236}">
                <a16:creationId xmlns:a16="http://schemas.microsoft.com/office/drawing/2014/main" id="{C3852ED7-777D-4B10-9494-FF28AD375598}"/>
              </a:ext>
            </a:extLst>
          </p:cNvPr>
          <p:cNvSpPr>
            <a:spLocks noGrp="1"/>
          </p:cNvSpPr>
          <p:nvPr>
            <p:ph type="ftr" sz="quarter" idx="11"/>
          </p:nvPr>
        </p:nvSpPr>
        <p:spPr/>
        <p:txBody>
          <a:bodyPr/>
          <a:lstStyle/>
          <a:p>
            <a:r>
              <a:rPr lang="en-US"/>
              <a:t>Load.In</a:t>
            </a:r>
          </a:p>
        </p:txBody>
      </p:sp>
      <p:sp>
        <p:nvSpPr>
          <p:cNvPr id="4" name="Slide Number Placeholder 3">
            <a:extLst>
              <a:ext uri="{FF2B5EF4-FFF2-40B4-BE49-F238E27FC236}">
                <a16:creationId xmlns:a16="http://schemas.microsoft.com/office/drawing/2014/main" id="{66A89B9B-FD94-4F83-A4C0-1744C735CBF9}"/>
              </a:ext>
            </a:extLst>
          </p:cNvPr>
          <p:cNvSpPr>
            <a:spLocks noGrp="1"/>
          </p:cNvSpPr>
          <p:nvPr>
            <p:ph type="sldNum" sz="quarter" idx="12"/>
          </p:nvPr>
        </p:nvSpPr>
        <p:spPr/>
        <p:txBody>
          <a:bodyPr/>
          <a:lstStyle/>
          <a:p>
            <a:fld id="{BC24384F-C969-491A-B746-B529BCC5F8BF}" type="slidenum">
              <a:rPr lang="en-US" smtClean="0"/>
              <a:t>‹#›</a:t>
            </a:fld>
            <a:endParaRPr lang="en-US"/>
          </a:p>
        </p:txBody>
      </p:sp>
    </p:spTree>
    <p:extLst>
      <p:ext uri="{BB962C8B-B14F-4D97-AF65-F5344CB8AC3E}">
        <p14:creationId xmlns:p14="http://schemas.microsoft.com/office/powerpoint/2010/main" val="22851366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E426FD-CA84-4EFC-A4B6-517ADD25AA3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A4B8538-E6D1-4784-B1B6-56A8AD99ACA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6447121-E75E-4B71-97FE-9E83E13E121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40CE238-599F-43FA-8D67-563EC30664DF}"/>
              </a:ext>
            </a:extLst>
          </p:cNvPr>
          <p:cNvSpPr>
            <a:spLocks noGrp="1"/>
          </p:cNvSpPr>
          <p:nvPr>
            <p:ph type="dt" sz="half" idx="10"/>
          </p:nvPr>
        </p:nvSpPr>
        <p:spPr/>
        <p:txBody>
          <a:bodyPr/>
          <a:lstStyle/>
          <a:p>
            <a:fld id="{7ADFB549-16B3-45D6-8E89-E8BA96CD6F2A}" type="datetime1">
              <a:rPr lang="en-US" smtClean="0"/>
              <a:t>9/23/2020</a:t>
            </a:fld>
            <a:endParaRPr lang="en-US"/>
          </a:p>
        </p:txBody>
      </p:sp>
      <p:sp>
        <p:nvSpPr>
          <p:cNvPr id="6" name="Footer Placeholder 5">
            <a:extLst>
              <a:ext uri="{FF2B5EF4-FFF2-40B4-BE49-F238E27FC236}">
                <a16:creationId xmlns:a16="http://schemas.microsoft.com/office/drawing/2014/main" id="{95443E66-5B50-4441-8FA2-048D64BE14F3}"/>
              </a:ext>
            </a:extLst>
          </p:cNvPr>
          <p:cNvSpPr>
            <a:spLocks noGrp="1"/>
          </p:cNvSpPr>
          <p:nvPr>
            <p:ph type="ftr" sz="quarter" idx="11"/>
          </p:nvPr>
        </p:nvSpPr>
        <p:spPr/>
        <p:txBody>
          <a:bodyPr/>
          <a:lstStyle/>
          <a:p>
            <a:r>
              <a:rPr lang="en-US"/>
              <a:t>Load.In</a:t>
            </a:r>
          </a:p>
        </p:txBody>
      </p:sp>
      <p:sp>
        <p:nvSpPr>
          <p:cNvPr id="7" name="Slide Number Placeholder 6">
            <a:extLst>
              <a:ext uri="{FF2B5EF4-FFF2-40B4-BE49-F238E27FC236}">
                <a16:creationId xmlns:a16="http://schemas.microsoft.com/office/drawing/2014/main" id="{E35F1864-7E36-486D-B308-D89E0FD78DF2}"/>
              </a:ext>
            </a:extLst>
          </p:cNvPr>
          <p:cNvSpPr>
            <a:spLocks noGrp="1"/>
          </p:cNvSpPr>
          <p:nvPr>
            <p:ph type="sldNum" sz="quarter" idx="12"/>
          </p:nvPr>
        </p:nvSpPr>
        <p:spPr/>
        <p:txBody>
          <a:bodyPr/>
          <a:lstStyle/>
          <a:p>
            <a:fld id="{BC24384F-C969-491A-B746-B529BCC5F8BF}" type="slidenum">
              <a:rPr lang="en-US" smtClean="0"/>
              <a:t>‹#›</a:t>
            </a:fld>
            <a:endParaRPr lang="en-US"/>
          </a:p>
        </p:txBody>
      </p:sp>
    </p:spTree>
    <p:extLst>
      <p:ext uri="{BB962C8B-B14F-4D97-AF65-F5344CB8AC3E}">
        <p14:creationId xmlns:p14="http://schemas.microsoft.com/office/powerpoint/2010/main" val="21177589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AA9162-806E-42EA-9505-F8BCC49E640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AFFFB9E-6B59-4E84-8261-BD1EEB22EBA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288CBEF-4A1F-4890-98C4-C3EF12F2F8E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2D74C0-5241-4F1D-8609-FD6AC813FA6F}"/>
              </a:ext>
            </a:extLst>
          </p:cNvPr>
          <p:cNvSpPr>
            <a:spLocks noGrp="1"/>
          </p:cNvSpPr>
          <p:nvPr>
            <p:ph type="dt" sz="half" idx="10"/>
          </p:nvPr>
        </p:nvSpPr>
        <p:spPr/>
        <p:txBody>
          <a:bodyPr/>
          <a:lstStyle/>
          <a:p>
            <a:fld id="{1A92BB5A-2D64-428F-B2E1-2D3556B0E4FF}" type="datetime1">
              <a:rPr lang="en-US" smtClean="0"/>
              <a:t>9/23/2020</a:t>
            </a:fld>
            <a:endParaRPr lang="en-US"/>
          </a:p>
        </p:txBody>
      </p:sp>
      <p:sp>
        <p:nvSpPr>
          <p:cNvPr id="6" name="Footer Placeholder 5">
            <a:extLst>
              <a:ext uri="{FF2B5EF4-FFF2-40B4-BE49-F238E27FC236}">
                <a16:creationId xmlns:a16="http://schemas.microsoft.com/office/drawing/2014/main" id="{82FB6DCC-AECE-4C69-B792-E5A3FB2EA76F}"/>
              </a:ext>
            </a:extLst>
          </p:cNvPr>
          <p:cNvSpPr>
            <a:spLocks noGrp="1"/>
          </p:cNvSpPr>
          <p:nvPr>
            <p:ph type="ftr" sz="quarter" idx="11"/>
          </p:nvPr>
        </p:nvSpPr>
        <p:spPr/>
        <p:txBody>
          <a:bodyPr/>
          <a:lstStyle/>
          <a:p>
            <a:r>
              <a:rPr lang="en-US"/>
              <a:t>Load.In</a:t>
            </a:r>
          </a:p>
        </p:txBody>
      </p:sp>
      <p:sp>
        <p:nvSpPr>
          <p:cNvPr id="7" name="Slide Number Placeholder 6">
            <a:extLst>
              <a:ext uri="{FF2B5EF4-FFF2-40B4-BE49-F238E27FC236}">
                <a16:creationId xmlns:a16="http://schemas.microsoft.com/office/drawing/2014/main" id="{5D35AFBB-8838-410F-8B7C-4E4E924EA1C4}"/>
              </a:ext>
            </a:extLst>
          </p:cNvPr>
          <p:cNvSpPr>
            <a:spLocks noGrp="1"/>
          </p:cNvSpPr>
          <p:nvPr>
            <p:ph type="sldNum" sz="quarter" idx="12"/>
          </p:nvPr>
        </p:nvSpPr>
        <p:spPr/>
        <p:txBody>
          <a:bodyPr/>
          <a:lstStyle/>
          <a:p>
            <a:fld id="{BC24384F-C969-491A-B746-B529BCC5F8BF}" type="slidenum">
              <a:rPr lang="en-US" smtClean="0"/>
              <a:t>‹#›</a:t>
            </a:fld>
            <a:endParaRPr lang="en-US"/>
          </a:p>
        </p:txBody>
      </p:sp>
    </p:spTree>
    <p:extLst>
      <p:ext uri="{BB962C8B-B14F-4D97-AF65-F5344CB8AC3E}">
        <p14:creationId xmlns:p14="http://schemas.microsoft.com/office/powerpoint/2010/main" val="5016389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1717FBF-25E8-4779-9C34-EA3056606A3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2A83A81B-63FD-498A-B325-7FE01AED813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8CCDE9-65CF-4399-BB36-1A6510B3638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BB3F635-9BCA-4D7A-A862-BAB759A3DC15}" type="datetime1">
              <a:rPr lang="en-US" smtClean="0"/>
              <a:t>9/23/2020</a:t>
            </a:fld>
            <a:endParaRPr lang="en-US"/>
          </a:p>
        </p:txBody>
      </p:sp>
      <p:sp>
        <p:nvSpPr>
          <p:cNvPr id="5" name="Footer Placeholder 4">
            <a:extLst>
              <a:ext uri="{FF2B5EF4-FFF2-40B4-BE49-F238E27FC236}">
                <a16:creationId xmlns:a16="http://schemas.microsoft.com/office/drawing/2014/main" id="{9935741C-0357-4BC2-8136-FAD9432DF36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Load.In</a:t>
            </a:r>
          </a:p>
        </p:txBody>
      </p:sp>
      <p:sp>
        <p:nvSpPr>
          <p:cNvPr id="6" name="Slide Number Placeholder 5">
            <a:extLst>
              <a:ext uri="{FF2B5EF4-FFF2-40B4-BE49-F238E27FC236}">
                <a16:creationId xmlns:a16="http://schemas.microsoft.com/office/drawing/2014/main" id="{B2EF6CF6-31F2-4883-93A2-5BD0F82E038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C24384F-C969-491A-B746-B529BCC5F8BF}" type="slidenum">
              <a:rPr lang="en-US" smtClean="0"/>
              <a:t>‹#›</a:t>
            </a:fld>
            <a:endParaRPr lang="en-US"/>
          </a:p>
        </p:txBody>
      </p:sp>
      <p:grpSp>
        <p:nvGrpSpPr>
          <p:cNvPr id="7" name="Group 6">
            <a:extLst>
              <a:ext uri="{FF2B5EF4-FFF2-40B4-BE49-F238E27FC236}">
                <a16:creationId xmlns:a16="http://schemas.microsoft.com/office/drawing/2014/main" id="{BA4EF8A6-8249-4EB2-9F8E-A886E1DEBE10}"/>
              </a:ext>
            </a:extLst>
          </p:cNvPr>
          <p:cNvGrpSpPr/>
          <p:nvPr userDrawn="1"/>
        </p:nvGrpSpPr>
        <p:grpSpPr>
          <a:xfrm>
            <a:off x="144518" y="6054732"/>
            <a:ext cx="693682" cy="695310"/>
            <a:chOff x="144518" y="6054732"/>
            <a:chExt cx="693682" cy="695310"/>
          </a:xfrm>
        </p:grpSpPr>
        <p:sp>
          <p:nvSpPr>
            <p:cNvPr id="8" name="Rectangle: Rounded Corners 7">
              <a:extLst>
                <a:ext uri="{FF2B5EF4-FFF2-40B4-BE49-F238E27FC236}">
                  <a16:creationId xmlns:a16="http://schemas.microsoft.com/office/drawing/2014/main" id="{3E2C611B-5B3A-4612-967D-DC8B4DD1A6CD}"/>
                </a:ext>
              </a:extLst>
            </p:cNvPr>
            <p:cNvSpPr/>
            <p:nvPr/>
          </p:nvSpPr>
          <p:spPr>
            <a:xfrm>
              <a:off x="144518" y="6554718"/>
              <a:ext cx="195324" cy="19532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Rounded Corners 8">
              <a:extLst>
                <a:ext uri="{FF2B5EF4-FFF2-40B4-BE49-F238E27FC236}">
                  <a16:creationId xmlns:a16="http://schemas.microsoft.com/office/drawing/2014/main" id="{ADB39A34-375C-45BF-BA21-D6BBAF27C05D}"/>
                </a:ext>
              </a:extLst>
            </p:cNvPr>
            <p:cNvSpPr/>
            <p:nvPr/>
          </p:nvSpPr>
          <p:spPr>
            <a:xfrm>
              <a:off x="393114" y="6554718"/>
              <a:ext cx="195324" cy="19532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0D4034B2-A627-4B78-8A9C-29FF007612DF}"/>
                </a:ext>
              </a:extLst>
            </p:cNvPr>
            <p:cNvSpPr/>
            <p:nvPr/>
          </p:nvSpPr>
          <p:spPr>
            <a:xfrm>
              <a:off x="393114" y="6306124"/>
              <a:ext cx="195324" cy="19532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A33C1F84-5888-47EF-BB77-80B5C434B9DD}"/>
                </a:ext>
              </a:extLst>
            </p:cNvPr>
            <p:cNvSpPr/>
            <p:nvPr/>
          </p:nvSpPr>
          <p:spPr>
            <a:xfrm>
              <a:off x="144518" y="6304205"/>
              <a:ext cx="195324" cy="19532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B1C4F766-E4BE-404F-8201-4CEE52A9C90E}"/>
                </a:ext>
              </a:extLst>
            </p:cNvPr>
            <p:cNvSpPr/>
            <p:nvPr/>
          </p:nvSpPr>
          <p:spPr>
            <a:xfrm>
              <a:off x="144518" y="6054732"/>
              <a:ext cx="195324" cy="19532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D05B4B36-E4B4-405C-87CF-D119F66EC525}"/>
                </a:ext>
              </a:extLst>
            </p:cNvPr>
            <p:cNvSpPr/>
            <p:nvPr/>
          </p:nvSpPr>
          <p:spPr>
            <a:xfrm>
              <a:off x="642876" y="6554718"/>
              <a:ext cx="195324" cy="19532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35774826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gradFill>
          <a:gsLst>
            <a:gs pos="0">
              <a:srgbClr val="6DD1A1"/>
            </a:gs>
            <a:gs pos="31000">
              <a:schemeClr val="bg1"/>
            </a:gs>
          </a:gsLst>
          <a:lin ang="16200000" scaled="1"/>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7575CD2-A87F-40EA-9541-8596D9C4585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B3FCA9BD-0E46-4F53-B3EF-46FBA2C60DD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06126E5-EEE2-47C6-A8E7-2D5AF32494F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5CA8054-B112-4E90-91E7-BDF956F3E24C}" type="datetime1">
              <a:rPr lang="en-US" smtClean="0"/>
              <a:t>9/23/2020</a:t>
            </a:fld>
            <a:endParaRPr lang="en-US"/>
          </a:p>
        </p:txBody>
      </p:sp>
      <p:sp>
        <p:nvSpPr>
          <p:cNvPr id="5" name="Footer Placeholder 4">
            <a:extLst>
              <a:ext uri="{FF2B5EF4-FFF2-40B4-BE49-F238E27FC236}">
                <a16:creationId xmlns:a16="http://schemas.microsoft.com/office/drawing/2014/main" id="{BBFB7C33-4D36-4869-90F4-04CAA7D83B3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Load.In</a:t>
            </a:r>
          </a:p>
        </p:txBody>
      </p:sp>
      <p:sp>
        <p:nvSpPr>
          <p:cNvPr id="6" name="Slide Number Placeholder 5">
            <a:extLst>
              <a:ext uri="{FF2B5EF4-FFF2-40B4-BE49-F238E27FC236}">
                <a16:creationId xmlns:a16="http://schemas.microsoft.com/office/drawing/2014/main" id="{59A843F1-A656-4F5B-9556-492415D35A7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B59D02A-E72F-4DC8-8A3A-01CB18079864}" type="slidenum">
              <a:rPr lang="en-US" smtClean="0"/>
              <a:t>‹#›</a:t>
            </a:fld>
            <a:endParaRPr lang="en-US"/>
          </a:p>
        </p:txBody>
      </p:sp>
      <p:grpSp>
        <p:nvGrpSpPr>
          <p:cNvPr id="15" name="Group 14">
            <a:extLst>
              <a:ext uri="{FF2B5EF4-FFF2-40B4-BE49-F238E27FC236}">
                <a16:creationId xmlns:a16="http://schemas.microsoft.com/office/drawing/2014/main" id="{8FFC406F-C40E-4A41-A338-2644963B9B2D}"/>
              </a:ext>
            </a:extLst>
          </p:cNvPr>
          <p:cNvGrpSpPr/>
          <p:nvPr userDrawn="1"/>
        </p:nvGrpSpPr>
        <p:grpSpPr>
          <a:xfrm>
            <a:off x="144518" y="6054732"/>
            <a:ext cx="693682" cy="695310"/>
            <a:chOff x="144518" y="6054732"/>
            <a:chExt cx="693682" cy="695310"/>
          </a:xfrm>
        </p:grpSpPr>
        <p:sp>
          <p:nvSpPr>
            <p:cNvPr id="9" name="Rectangle: Rounded Corners 8">
              <a:extLst>
                <a:ext uri="{FF2B5EF4-FFF2-40B4-BE49-F238E27FC236}">
                  <a16:creationId xmlns:a16="http://schemas.microsoft.com/office/drawing/2014/main" id="{48154539-86F5-41BC-B90C-1A3FFF730BBA}"/>
                </a:ext>
              </a:extLst>
            </p:cNvPr>
            <p:cNvSpPr/>
            <p:nvPr/>
          </p:nvSpPr>
          <p:spPr>
            <a:xfrm>
              <a:off x="144518" y="6554718"/>
              <a:ext cx="195324" cy="19532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Rounded Corners 9">
              <a:extLst>
                <a:ext uri="{FF2B5EF4-FFF2-40B4-BE49-F238E27FC236}">
                  <a16:creationId xmlns:a16="http://schemas.microsoft.com/office/drawing/2014/main" id="{9209B771-6B4F-4883-9080-EE4FA80AD113}"/>
                </a:ext>
              </a:extLst>
            </p:cNvPr>
            <p:cNvSpPr/>
            <p:nvPr/>
          </p:nvSpPr>
          <p:spPr>
            <a:xfrm>
              <a:off x="393114" y="6554718"/>
              <a:ext cx="195324" cy="19532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D5B86277-A3F4-4BCF-BB5C-B15AAADDBDC7}"/>
                </a:ext>
              </a:extLst>
            </p:cNvPr>
            <p:cNvSpPr/>
            <p:nvPr/>
          </p:nvSpPr>
          <p:spPr>
            <a:xfrm>
              <a:off x="393114" y="6306124"/>
              <a:ext cx="195324" cy="19532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5E503E4E-7618-4D2A-9521-72D31A4E05C1}"/>
                </a:ext>
              </a:extLst>
            </p:cNvPr>
            <p:cNvSpPr/>
            <p:nvPr/>
          </p:nvSpPr>
          <p:spPr>
            <a:xfrm>
              <a:off x="144518" y="6304205"/>
              <a:ext cx="195324" cy="19532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36EC8961-FA18-487B-82EB-EF7C37ED451C}"/>
                </a:ext>
              </a:extLst>
            </p:cNvPr>
            <p:cNvSpPr/>
            <p:nvPr/>
          </p:nvSpPr>
          <p:spPr>
            <a:xfrm>
              <a:off x="144518" y="6054732"/>
              <a:ext cx="195324" cy="19532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FD5052D6-A86C-4D7B-A71C-551A63E1CAAC}"/>
                </a:ext>
              </a:extLst>
            </p:cNvPr>
            <p:cNvSpPr/>
            <p:nvPr/>
          </p:nvSpPr>
          <p:spPr>
            <a:xfrm>
              <a:off x="642876" y="6554718"/>
              <a:ext cx="195324" cy="19532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53699073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hyperlink" Target="https://www.movebuddha.com/blog/moving-industry-statistics/" TargetMode="External"/><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hyperlink" Target="https://www.wtkr.com/2019/11/08/how-that-19-u-haul-rental-can-cost-60-or-more" TargetMode="External"/><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hyperlink" Target="https://www.pensketruckrental.com/renting-from-penske/how-to-load-a-moving-truck/" TargetMode="External"/><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hyperlink" Target="https://www.hayesbc.com/causes-of-trailer-sway-and-how-to-prevent-them/" TargetMode="External"/><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hyperlink" Target="https://www.article.com/blog/top-5-moving-mistakes/" TargetMode="External"/><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8" Type="http://schemas.openxmlformats.org/officeDocument/2006/relationships/diagramData" Target="../diagrams/data2.xml"/><Relationship Id="rId13" Type="http://schemas.openxmlformats.org/officeDocument/2006/relationships/diagramData" Target="../diagrams/data3.xm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17" Type="http://schemas.microsoft.com/office/2007/relationships/diagramDrawing" Target="../diagrams/drawing3.xml"/><Relationship Id="rId2" Type="http://schemas.openxmlformats.org/officeDocument/2006/relationships/notesSlide" Target="../notesSlides/notesSlide4.xml"/><Relationship Id="rId16" Type="http://schemas.openxmlformats.org/officeDocument/2006/relationships/diagramColors" Target="../diagrams/colors3.xml"/><Relationship Id="rId1" Type="http://schemas.openxmlformats.org/officeDocument/2006/relationships/slideLayout" Target="../slideLayouts/slideLayout6.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5" Type="http://schemas.openxmlformats.org/officeDocument/2006/relationships/diagramQuickStyle" Target="../diagrams/quickStyle3.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 Id="rId14" Type="http://schemas.openxmlformats.org/officeDocument/2006/relationships/diagramLayout" Target="../diagrams/layout3.xml"/></Relationships>
</file>

<file path=ppt/slides/_rels/slide6.xml.rels><?xml version="1.0" encoding="UTF-8" standalone="yes"?>
<Relationships xmlns="http://schemas.openxmlformats.org/package/2006/relationships"><Relationship Id="rId8" Type="http://schemas.openxmlformats.org/officeDocument/2006/relationships/diagramData" Target="../diagrams/data5.xml"/><Relationship Id="rId13" Type="http://schemas.openxmlformats.org/officeDocument/2006/relationships/diagramData" Target="../diagrams/data6.xml"/><Relationship Id="rId3" Type="http://schemas.openxmlformats.org/officeDocument/2006/relationships/diagramData" Target="../diagrams/data4.xml"/><Relationship Id="rId7" Type="http://schemas.microsoft.com/office/2007/relationships/diagramDrawing" Target="../diagrams/drawing4.xml"/><Relationship Id="rId12" Type="http://schemas.microsoft.com/office/2007/relationships/diagramDrawing" Target="../diagrams/drawing5.xml"/><Relationship Id="rId17" Type="http://schemas.microsoft.com/office/2007/relationships/diagramDrawing" Target="../diagrams/drawing6.xml"/><Relationship Id="rId2" Type="http://schemas.openxmlformats.org/officeDocument/2006/relationships/notesSlide" Target="../notesSlides/notesSlide5.xml"/><Relationship Id="rId16" Type="http://schemas.openxmlformats.org/officeDocument/2006/relationships/diagramColors" Target="../diagrams/colors6.xml"/><Relationship Id="rId1" Type="http://schemas.openxmlformats.org/officeDocument/2006/relationships/slideLayout" Target="../slideLayouts/slideLayout6.xml"/><Relationship Id="rId6" Type="http://schemas.openxmlformats.org/officeDocument/2006/relationships/diagramColors" Target="../diagrams/colors4.xml"/><Relationship Id="rId11" Type="http://schemas.openxmlformats.org/officeDocument/2006/relationships/diagramColors" Target="../diagrams/colors5.xml"/><Relationship Id="rId5" Type="http://schemas.openxmlformats.org/officeDocument/2006/relationships/diagramQuickStyle" Target="../diagrams/quickStyle4.xml"/><Relationship Id="rId15" Type="http://schemas.openxmlformats.org/officeDocument/2006/relationships/diagramQuickStyle" Target="../diagrams/quickStyle6.xml"/><Relationship Id="rId10" Type="http://schemas.openxmlformats.org/officeDocument/2006/relationships/diagramQuickStyle" Target="../diagrams/quickStyle5.xml"/><Relationship Id="rId4" Type="http://schemas.openxmlformats.org/officeDocument/2006/relationships/diagramLayout" Target="../diagrams/layout4.xml"/><Relationship Id="rId9" Type="http://schemas.openxmlformats.org/officeDocument/2006/relationships/diagramLayout" Target="../diagrams/layout5.xml"/><Relationship Id="rId14" Type="http://schemas.openxmlformats.org/officeDocument/2006/relationships/diagramLayout" Target="../diagrams/layout6.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FD1CDD4-4DF5-4D40-8628-503504406D06}"/>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43AFB2E-2D8B-4B78-9FF7-E1AC7A3568D6}"/>
              </a:ext>
            </a:extLst>
          </p:cNvPr>
          <p:cNvSpPr txBox="1"/>
          <p:nvPr/>
        </p:nvSpPr>
        <p:spPr>
          <a:xfrm>
            <a:off x="3113314" y="2736502"/>
            <a:ext cx="5965371" cy="1384995"/>
          </a:xfrm>
          <a:prstGeom prst="rect">
            <a:avLst/>
          </a:prstGeom>
          <a:noFill/>
        </p:spPr>
        <p:txBody>
          <a:bodyPr wrap="square" rtlCol="0">
            <a:spAutoFit/>
          </a:bodyPr>
          <a:lstStyle/>
          <a:p>
            <a:pPr algn="ctr"/>
            <a:r>
              <a:rPr lang="en-US" sz="2800" dirty="0"/>
              <a:t>Please view this presentation in “Slide Show” mode, it contains fancy animations.</a:t>
            </a:r>
          </a:p>
        </p:txBody>
      </p:sp>
      <p:sp>
        <p:nvSpPr>
          <p:cNvPr id="5" name="TextBox 4">
            <a:extLst>
              <a:ext uri="{FF2B5EF4-FFF2-40B4-BE49-F238E27FC236}">
                <a16:creationId xmlns:a16="http://schemas.microsoft.com/office/drawing/2014/main" id="{B3B781C7-829E-475E-82E1-A3C1302B06BE}"/>
              </a:ext>
            </a:extLst>
          </p:cNvPr>
          <p:cNvSpPr txBox="1"/>
          <p:nvPr/>
        </p:nvSpPr>
        <p:spPr>
          <a:xfrm>
            <a:off x="6654799" y="5182159"/>
            <a:ext cx="5965371" cy="1384995"/>
          </a:xfrm>
          <a:prstGeom prst="rect">
            <a:avLst/>
          </a:prstGeom>
          <a:noFill/>
        </p:spPr>
        <p:txBody>
          <a:bodyPr wrap="square" rtlCol="0">
            <a:spAutoFit/>
          </a:bodyPr>
          <a:lstStyle/>
          <a:p>
            <a:pPr algn="ctr"/>
            <a:r>
              <a:rPr lang="en-US" sz="2800" dirty="0"/>
              <a:t>Team Yellow</a:t>
            </a:r>
            <a:br>
              <a:rPr lang="en-US" sz="2800" dirty="0"/>
            </a:br>
            <a:r>
              <a:rPr lang="en-US" sz="2800" dirty="0"/>
              <a:t>Old Dominion University</a:t>
            </a:r>
            <a:br>
              <a:rPr lang="en-US" sz="2800" dirty="0"/>
            </a:br>
            <a:r>
              <a:rPr lang="en-US" sz="2800" dirty="0"/>
              <a:t>9/23/2020</a:t>
            </a:r>
          </a:p>
        </p:txBody>
      </p:sp>
      <p:sp>
        <p:nvSpPr>
          <p:cNvPr id="6" name="TextBox 5">
            <a:extLst>
              <a:ext uri="{FF2B5EF4-FFF2-40B4-BE49-F238E27FC236}">
                <a16:creationId xmlns:a16="http://schemas.microsoft.com/office/drawing/2014/main" id="{F5CDD0D8-E01A-4DA5-9A83-F00B66FF8514}"/>
              </a:ext>
            </a:extLst>
          </p:cNvPr>
          <p:cNvSpPr txBox="1"/>
          <p:nvPr/>
        </p:nvSpPr>
        <p:spPr>
          <a:xfrm>
            <a:off x="0" y="5397602"/>
            <a:ext cx="5965371" cy="954107"/>
          </a:xfrm>
          <a:prstGeom prst="rect">
            <a:avLst/>
          </a:prstGeom>
          <a:noFill/>
        </p:spPr>
        <p:txBody>
          <a:bodyPr wrap="square" rtlCol="0">
            <a:spAutoFit/>
          </a:bodyPr>
          <a:lstStyle/>
          <a:p>
            <a:pPr algn="ctr"/>
            <a:r>
              <a:rPr lang="en-US" sz="2800" dirty="0" err="1"/>
              <a:t>Load.In</a:t>
            </a:r>
            <a:br>
              <a:rPr lang="en-US" sz="2800" dirty="0"/>
            </a:br>
            <a:r>
              <a:rPr lang="en-US" sz="2800" dirty="0"/>
              <a:t>Feasibility Presentation 1</a:t>
            </a:r>
          </a:p>
        </p:txBody>
      </p:sp>
    </p:spTree>
    <p:extLst>
      <p:ext uri="{BB962C8B-B14F-4D97-AF65-F5344CB8AC3E}">
        <p14:creationId xmlns:p14="http://schemas.microsoft.com/office/powerpoint/2010/main" val="1625391666"/>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CD978E2-4DBD-4E43-AD3A-9D3D589A5D90}"/>
              </a:ext>
            </a:extLst>
          </p:cNvPr>
          <p:cNvSpPr>
            <a:spLocks noGrp="1"/>
          </p:cNvSpPr>
          <p:nvPr>
            <p:ph type="title"/>
          </p:nvPr>
        </p:nvSpPr>
        <p:spPr>
          <a:xfrm>
            <a:off x="838200" y="3071246"/>
            <a:ext cx="10515600" cy="715509"/>
          </a:xfrm>
        </p:spPr>
        <p:txBody>
          <a:bodyPr>
            <a:normAutofit fontScale="90000"/>
          </a:bodyPr>
          <a:lstStyle/>
          <a:p>
            <a:pPr algn="ctr"/>
            <a:r>
              <a:rPr lang="en-US" sz="4000" dirty="0">
                <a:solidFill>
                  <a:srgbClr val="6DD1A1"/>
                </a:solidFill>
              </a:rPr>
              <a:t>What are the characteristics of the problem?</a:t>
            </a:r>
          </a:p>
        </p:txBody>
      </p:sp>
      <p:sp>
        <p:nvSpPr>
          <p:cNvPr id="3" name="Slide Number Placeholder 2">
            <a:extLst>
              <a:ext uri="{FF2B5EF4-FFF2-40B4-BE49-F238E27FC236}">
                <a16:creationId xmlns:a16="http://schemas.microsoft.com/office/drawing/2014/main" id="{D43871DD-C831-48F1-85E2-C44D60A045F4}"/>
              </a:ext>
            </a:extLst>
          </p:cNvPr>
          <p:cNvSpPr>
            <a:spLocks noGrp="1"/>
          </p:cNvSpPr>
          <p:nvPr>
            <p:ph type="sldNum" sz="quarter" idx="12"/>
          </p:nvPr>
        </p:nvSpPr>
        <p:spPr/>
        <p:txBody>
          <a:bodyPr/>
          <a:lstStyle/>
          <a:p>
            <a:fld id="{BC24384F-C969-491A-B746-B529BCC5F8BF}" type="slidenum">
              <a:rPr lang="en-US" smtClean="0">
                <a:solidFill>
                  <a:schemeClr val="bg1"/>
                </a:solidFill>
              </a:rPr>
              <a:t>10</a:t>
            </a:fld>
            <a:endParaRPr lang="en-US" dirty="0">
              <a:solidFill>
                <a:schemeClr val="bg1"/>
              </a:solidFill>
            </a:endParaRPr>
          </a:p>
        </p:txBody>
      </p:sp>
    </p:spTree>
    <p:extLst>
      <p:ext uri="{BB962C8B-B14F-4D97-AF65-F5344CB8AC3E}">
        <p14:creationId xmlns:p14="http://schemas.microsoft.com/office/powerpoint/2010/main" val="345497244"/>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6002CA2-56F8-417D-95B9-4CBE92F59CA7}"/>
              </a:ext>
            </a:extLst>
          </p:cNvPr>
          <p:cNvSpPr>
            <a:spLocks noGrp="1"/>
          </p:cNvSpPr>
          <p:nvPr>
            <p:ph type="title"/>
          </p:nvPr>
        </p:nvSpPr>
        <p:spPr>
          <a:xfrm>
            <a:off x="838200" y="2766218"/>
            <a:ext cx="10515600" cy="1325563"/>
          </a:xfrm>
        </p:spPr>
        <p:txBody>
          <a:bodyPr>
            <a:noAutofit/>
          </a:bodyPr>
          <a:lstStyle/>
          <a:p>
            <a:pPr algn="ctr"/>
            <a:r>
              <a:rPr lang="en-US" dirty="0"/>
              <a:t>78.3% of Americans go without the help of professional movers.</a:t>
            </a:r>
          </a:p>
        </p:txBody>
      </p:sp>
      <p:sp>
        <p:nvSpPr>
          <p:cNvPr id="5" name="Title 3">
            <a:extLst>
              <a:ext uri="{FF2B5EF4-FFF2-40B4-BE49-F238E27FC236}">
                <a16:creationId xmlns:a16="http://schemas.microsoft.com/office/drawing/2014/main" id="{126AABC4-AFF5-4399-917C-8B9B5FE9BAAA}"/>
              </a:ext>
            </a:extLst>
          </p:cNvPr>
          <p:cNvSpPr txBox="1">
            <a:spLocks/>
          </p:cNvSpPr>
          <p:nvPr/>
        </p:nvSpPr>
        <p:spPr>
          <a:xfrm>
            <a:off x="838200" y="512479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dirty="0"/>
          </a:p>
        </p:txBody>
      </p:sp>
      <p:sp>
        <p:nvSpPr>
          <p:cNvPr id="2" name="Slide Number Placeholder 1">
            <a:extLst>
              <a:ext uri="{FF2B5EF4-FFF2-40B4-BE49-F238E27FC236}">
                <a16:creationId xmlns:a16="http://schemas.microsoft.com/office/drawing/2014/main" id="{ADF7FEAC-19B1-41F6-B144-4210049FC086}"/>
              </a:ext>
            </a:extLst>
          </p:cNvPr>
          <p:cNvSpPr>
            <a:spLocks noGrp="1"/>
          </p:cNvSpPr>
          <p:nvPr>
            <p:ph type="sldNum" sz="quarter" idx="12"/>
          </p:nvPr>
        </p:nvSpPr>
        <p:spPr/>
        <p:txBody>
          <a:bodyPr/>
          <a:lstStyle/>
          <a:p>
            <a:fld id="{BC24384F-C969-491A-B746-B529BCC5F8BF}" type="slidenum">
              <a:rPr lang="en-US" smtClean="0"/>
              <a:t>11</a:t>
            </a:fld>
            <a:endParaRPr lang="en-US"/>
          </a:p>
        </p:txBody>
      </p:sp>
      <p:sp>
        <p:nvSpPr>
          <p:cNvPr id="6" name="Rectangle 5">
            <a:extLst>
              <a:ext uri="{FF2B5EF4-FFF2-40B4-BE49-F238E27FC236}">
                <a16:creationId xmlns:a16="http://schemas.microsoft.com/office/drawing/2014/main" id="{73512113-F182-411C-9961-43C4BA14F2CD}"/>
              </a:ext>
            </a:extLst>
          </p:cNvPr>
          <p:cNvSpPr/>
          <p:nvPr/>
        </p:nvSpPr>
        <p:spPr>
          <a:xfrm>
            <a:off x="5029842" y="6450353"/>
            <a:ext cx="2132314" cy="369332"/>
          </a:xfrm>
          <a:prstGeom prst="rect">
            <a:avLst/>
          </a:prstGeom>
        </p:spPr>
        <p:txBody>
          <a:bodyPr wrap="none">
            <a:spAutoFit/>
          </a:bodyPr>
          <a:lstStyle/>
          <a:p>
            <a:pPr algn="ctr"/>
            <a:r>
              <a:rPr lang="en-US" dirty="0">
                <a:hlinkClick r:id="rId3"/>
              </a:rPr>
              <a:t>MoveBuddha.com</a:t>
            </a:r>
            <a:endParaRPr lang="en-US" dirty="0"/>
          </a:p>
        </p:txBody>
      </p:sp>
    </p:spTree>
    <p:extLst>
      <p:ext uri="{BB962C8B-B14F-4D97-AF65-F5344CB8AC3E}">
        <p14:creationId xmlns:p14="http://schemas.microsoft.com/office/powerpoint/2010/main" val="2023102645"/>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6002CA2-56F8-417D-95B9-4CBE92F59CA7}"/>
              </a:ext>
            </a:extLst>
          </p:cNvPr>
          <p:cNvSpPr>
            <a:spLocks noGrp="1"/>
          </p:cNvSpPr>
          <p:nvPr>
            <p:ph type="title"/>
          </p:nvPr>
        </p:nvSpPr>
        <p:spPr>
          <a:xfrm>
            <a:off x="838200" y="2766218"/>
            <a:ext cx="10515600" cy="1325563"/>
          </a:xfrm>
        </p:spPr>
        <p:txBody>
          <a:bodyPr>
            <a:noAutofit/>
          </a:bodyPr>
          <a:lstStyle/>
          <a:p>
            <a:pPr algn="ctr"/>
            <a:r>
              <a:rPr lang="en-US" i="1" dirty="0"/>
              <a:t>Accurately</a:t>
            </a:r>
            <a:r>
              <a:rPr lang="en-US" dirty="0"/>
              <a:t> determining how big of a truck to get and how many trips a move will take is difficult. Rental Truck companies base their business model on this!</a:t>
            </a:r>
          </a:p>
        </p:txBody>
      </p:sp>
      <p:sp>
        <p:nvSpPr>
          <p:cNvPr id="5" name="Title 3">
            <a:extLst>
              <a:ext uri="{FF2B5EF4-FFF2-40B4-BE49-F238E27FC236}">
                <a16:creationId xmlns:a16="http://schemas.microsoft.com/office/drawing/2014/main" id="{126AABC4-AFF5-4399-917C-8B9B5FE9BAAA}"/>
              </a:ext>
            </a:extLst>
          </p:cNvPr>
          <p:cNvSpPr txBox="1">
            <a:spLocks/>
          </p:cNvSpPr>
          <p:nvPr/>
        </p:nvSpPr>
        <p:spPr>
          <a:xfrm>
            <a:off x="838200" y="512479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dirty="0"/>
          </a:p>
        </p:txBody>
      </p:sp>
      <p:sp>
        <p:nvSpPr>
          <p:cNvPr id="2" name="Slide Number Placeholder 1">
            <a:extLst>
              <a:ext uri="{FF2B5EF4-FFF2-40B4-BE49-F238E27FC236}">
                <a16:creationId xmlns:a16="http://schemas.microsoft.com/office/drawing/2014/main" id="{ADF7FEAC-19B1-41F6-B144-4210049FC086}"/>
              </a:ext>
            </a:extLst>
          </p:cNvPr>
          <p:cNvSpPr>
            <a:spLocks noGrp="1"/>
          </p:cNvSpPr>
          <p:nvPr>
            <p:ph type="sldNum" sz="quarter" idx="12"/>
          </p:nvPr>
        </p:nvSpPr>
        <p:spPr/>
        <p:txBody>
          <a:bodyPr/>
          <a:lstStyle/>
          <a:p>
            <a:fld id="{BC24384F-C969-491A-B746-B529BCC5F8BF}" type="slidenum">
              <a:rPr lang="en-US" smtClean="0"/>
              <a:t>12</a:t>
            </a:fld>
            <a:endParaRPr lang="en-US"/>
          </a:p>
        </p:txBody>
      </p:sp>
      <p:sp>
        <p:nvSpPr>
          <p:cNvPr id="6" name="Rectangle 5">
            <a:extLst>
              <a:ext uri="{FF2B5EF4-FFF2-40B4-BE49-F238E27FC236}">
                <a16:creationId xmlns:a16="http://schemas.microsoft.com/office/drawing/2014/main" id="{FE77AFF4-7F4F-4226-86BF-4A01626B3B33}"/>
              </a:ext>
            </a:extLst>
          </p:cNvPr>
          <p:cNvSpPr/>
          <p:nvPr/>
        </p:nvSpPr>
        <p:spPr>
          <a:xfrm>
            <a:off x="5511544" y="6450353"/>
            <a:ext cx="1168910" cy="369332"/>
          </a:xfrm>
          <a:prstGeom prst="rect">
            <a:avLst/>
          </a:prstGeom>
        </p:spPr>
        <p:txBody>
          <a:bodyPr wrap="none">
            <a:spAutoFit/>
          </a:bodyPr>
          <a:lstStyle/>
          <a:p>
            <a:pPr algn="ctr"/>
            <a:r>
              <a:rPr lang="en-US" dirty="0">
                <a:hlinkClick r:id="rId3"/>
              </a:rPr>
              <a:t>wtkr.com</a:t>
            </a:r>
            <a:endParaRPr lang="en-US" dirty="0"/>
          </a:p>
        </p:txBody>
      </p:sp>
    </p:spTree>
    <p:extLst>
      <p:ext uri="{BB962C8B-B14F-4D97-AF65-F5344CB8AC3E}">
        <p14:creationId xmlns:p14="http://schemas.microsoft.com/office/powerpoint/2010/main" val="2525901647"/>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6002CA2-56F8-417D-95B9-4CBE92F59CA7}"/>
              </a:ext>
            </a:extLst>
          </p:cNvPr>
          <p:cNvSpPr>
            <a:spLocks noGrp="1"/>
          </p:cNvSpPr>
          <p:nvPr>
            <p:ph type="title"/>
          </p:nvPr>
        </p:nvSpPr>
        <p:spPr>
          <a:xfrm>
            <a:off x="838200" y="2766219"/>
            <a:ext cx="10515600" cy="1325563"/>
          </a:xfrm>
        </p:spPr>
        <p:txBody>
          <a:bodyPr>
            <a:noAutofit/>
          </a:bodyPr>
          <a:lstStyle/>
          <a:p>
            <a:pPr algn="ctr"/>
            <a:r>
              <a:rPr lang="en-US" dirty="0"/>
              <a:t>Loading a truck properly requires many considerations including weight distribution and protecting fragile items. </a:t>
            </a:r>
          </a:p>
        </p:txBody>
      </p:sp>
      <p:sp>
        <p:nvSpPr>
          <p:cNvPr id="2" name="Slide Number Placeholder 1">
            <a:extLst>
              <a:ext uri="{FF2B5EF4-FFF2-40B4-BE49-F238E27FC236}">
                <a16:creationId xmlns:a16="http://schemas.microsoft.com/office/drawing/2014/main" id="{ADF7FEAC-19B1-41F6-B144-4210049FC086}"/>
              </a:ext>
            </a:extLst>
          </p:cNvPr>
          <p:cNvSpPr>
            <a:spLocks noGrp="1"/>
          </p:cNvSpPr>
          <p:nvPr>
            <p:ph type="sldNum" sz="quarter" idx="12"/>
          </p:nvPr>
        </p:nvSpPr>
        <p:spPr/>
        <p:txBody>
          <a:bodyPr/>
          <a:lstStyle/>
          <a:p>
            <a:fld id="{BC24384F-C969-491A-B746-B529BCC5F8BF}" type="slidenum">
              <a:rPr lang="en-US" smtClean="0"/>
              <a:t>13</a:t>
            </a:fld>
            <a:endParaRPr lang="en-US"/>
          </a:p>
        </p:txBody>
      </p:sp>
      <p:sp>
        <p:nvSpPr>
          <p:cNvPr id="6" name="Rectangle 5">
            <a:extLst>
              <a:ext uri="{FF2B5EF4-FFF2-40B4-BE49-F238E27FC236}">
                <a16:creationId xmlns:a16="http://schemas.microsoft.com/office/drawing/2014/main" id="{EB303E37-A738-4E18-9544-BDB0DD886754}"/>
              </a:ext>
            </a:extLst>
          </p:cNvPr>
          <p:cNvSpPr/>
          <p:nvPr/>
        </p:nvSpPr>
        <p:spPr>
          <a:xfrm>
            <a:off x="4706836" y="6450353"/>
            <a:ext cx="2778326" cy="369332"/>
          </a:xfrm>
          <a:prstGeom prst="rect">
            <a:avLst/>
          </a:prstGeom>
        </p:spPr>
        <p:txBody>
          <a:bodyPr wrap="none">
            <a:spAutoFit/>
          </a:bodyPr>
          <a:lstStyle/>
          <a:p>
            <a:pPr algn="ctr"/>
            <a:r>
              <a:rPr lang="en-US" dirty="0">
                <a:hlinkClick r:id="rId3"/>
              </a:rPr>
              <a:t>PenskeTruckRental.com</a:t>
            </a:r>
            <a:endParaRPr lang="en-US" dirty="0"/>
          </a:p>
        </p:txBody>
      </p:sp>
    </p:spTree>
    <p:extLst>
      <p:ext uri="{BB962C8B-B14F-4D97-AF65-F5344CB8AC3E}">
        <p14:creationId xmlns:p14="http://schemas.microsoft.com/office/powerpoint/2010/main" val="1919875114"/>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6002CA2-56F8-417D-95B9-4CBE92F59CA7}"/>
              </a:ext>
            </a:extLst>
          </p:cNvPr>
          <p:cNvSpPr>
            <a:spLocks noGrp="1"/>
          </p:cNvSpPr>
          <p:nvPr>
            <p:ph type="title"/>
          </p:nvPr>
        </p:nvSpPr>
        <p:spPr>
          <a:xfrm>
            <a:off x="838200" y="2766219"/>
            <a:ext cx="10515600" cy="1325563"/>
          </a:xfrm>
        </p:spPr>
        <p:txBody>
          <a:bodyPr>
            <a:noAutofit/>
          </a:bodyPr>
          <a:lstStyle/>
          <a:p>
            <a:pPr algn="ctr"/>
            <a:r>
              <a:rPr lang="en-US" dirty="0"/>
              <a:t>Poor packing can result in property damage and in the worst case, a car accident. An estimated 50,000 accidents related to trailer towing occur each year.</a:t>
            </a:r>
          </a:p>
        </p:txBody>
      </p:sp>
      <p:sp>
        <p:nvSpPr>
          <p:cNvPr id="5" name="Title 3">
            <a:extLst>
              <a:ext uri="{FF2B5EF4-FFF2-40B4-BE49-F238E27FC236}">
                <a16:creationId xmlns:a16="http://schemas.microsoft.com/office/drawing/2014/main" id="{126AABC4-AFF5-4399-917C-8B9B5FE9BAAA}"/>
              </a:ext>
            </a:extLst>
          </p:cNvPr>
          <p:cNvSpPr txBox="1">
            <a:spLocks/>
          </p:cNvSpPr>
          <p:nvPr/>
        </p:nvSpPr>
        <p:spPr>
          <a:xfrm>
            <a:off x="838200" y="512479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dirty="0"/>
          </a:p>
        </p:txBody>
      </p:sp>
      <p:sp>
        <p:nvSpPr>
          <p:cNvPr id="2" name="Slide Number Placeholder 1">
            <a:extLst>
              <a:ext uri="{FF2B5EF4-FFF2-40B4-BE49-F238E27FC236}">
                <a16:creationId xmlns:a16="http://schemas.microsoft.com/office/drawing/2014/main" id="{ADF7FEAC-19B1-41F6-B144-4210049FC086}"/>
              </a:ext>
            </a:extLst>
          </p:cNvPr>
          <p:cNvSpPr>
            <a:spLocks noGrp="1"/>
          </p:cNvSpPr>
          <p:nvPr>
            <p:ph type="sldNum" sz="quarter" idx="12"/>
          </p:nvPr>
        </p:nvSpPr>
        <p:spPr/>
        <p:txBody>
          <a:bodyPr/>
          <a:lstStyle/>
          <a:p>
            <a:fld id="{BC24384F-C969-491A-B746-B529BCC5F8BF}" type="slidenum">
              <a:rPr lang="en-US" smtClean="0"/>
              <a:t>14</a:t>
            </a:fld>
            <a:endParaRPr lang="en-US"/>
          </a:p>
        </p:txBody>
      </p:sp>
      <p:sp>
        <p:nvSpPr>
          <p:cNvPr id="6" name="Rectangle 5">
            <a:extLst>
              <a:ext uri="{FF2B5EF4-FFF2-40B4-BE49-F238E27FC236}">
                <a16:creationId xmlns:a16="http://schemas.microsoft.com/office/drawing/2014/main" id="{00CC1EC6-EAE1-4059-B775-0AD1F8254B58}"/>
              </a:ext>
            </a:extLst>
          </p:cNvPr>
          <p:cNvSpPr/>
          <p:nvPr/>
        </p:nvSpPr>
        <p:spPr>
          <a:xfrm>
            <a:off x="5261475" y="6450353"/>
            <a:ext cx="1669047" cy="369332"/>
          </a:xfrm>
          <a:prstGeom prst="rect">
            <a:avLst/>
          </a:prstGeom>
        </p:spPr>
        <p:txBody>
          <a:bodyPr wrap="none">
            <a:spAutoFit/>
          </a:bodyPr>
          <a:lstStyle/>
          <a:p>
            <a:pPr algn="ctr"/>
            <a:r>
              <a:rPr lang="en-US" dirty="0">
                <a:hlinkClick r:id="rId3"/>
              </a:rPr>
              <a:t>Hayesbc.com</a:t>
            </a:r>
            <a:endParaRPr lang="en-US" dirty="0"/>
          </a:p>
        </p:txBody>
      </p:sp>
    </p:spTree>
    <p:extLst>
      <p:ext uri="{BB962C8B-B14F-4D97-AF65-F5344CB8AC3E}">
        <p14:creationId xmlns:p14="http://schemas.microsoft.com/office/powerpoint/2010/main" val="1422486699"/>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6002CA2-56F8-417D-95B9-4CBE92F59CA7}"/>
              </a:ext>
            </a:extLst>
          </p:cNvPr>
          <p:cNvSpPr>
            <a:spLocks noGrp="1"/>
          </p:cNvSpPr>
          <p:nvPr>
            <p:ph type="title"/>
          </p:nvPr>
        </p:nvSpPr>
        <p:spPr>
          <a:xfrm>
            <a:off x="838200" y="2766219"/>
            <a:ext cx="10515600" cy="1325563"/>
          </a:xfrm>
        </p:spPr>
        <p:txBody>
          <a:bodyPr>
            <a:noAutofit/>
          </a:bodyPr>
          <a:lstStyle/>
          <a:p>
            <a:pPr algn="ctr"/>
            <a:r>
              <a:rPr lang="en-US" dirty="0"/>
              <a:t>35% of Americans are stressed the most by logistics and packing.</a:t>
            </a:r>
          </a:p>
        </p:txBody>
      </p:sp>
      <p:sp>
        <p:nvSpPr>
          <p:cNvPr id="5" name="Title 3">
            <a:extLst>
              <a:ext uri="{FF2B5EF4-FFF2-40B4-BE49-F238E27FC236}">
                <a16:creationId xmlns:a16="http://schemas.microsoft.com/office/drawing/2014/main" id="{126AABC4-AFF5-4399-917C-8B9B5FE9BAAA}"/>
              </a:ext>
            </a:extLst>
          </p:cNvPr>
          <p:cNvSpPr txBox="1">
            <a:spLocks/>
          </p:cNvSpPr>
          <p:nvPr/>
        </p:nvSpPr>
        <p:spPr>
          <a:xfrm>
            <a:off x="838200" y="512479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dirty="0"/>
          </a:p>
        </p:txBody>
      </p:sp>
      <p:sp>
        <p:nvSpPr>
          <p:cNvPr id="2" name="Slide Number Placeholder 1">
            <a:extLst>
              <a:ext uri="{FF2B5EF4-FFF2-40B4-BE49-F238E27FC236}">
                <a16:creationId xmlns:a16="http://schemas.microsoft.com/office/drawing/2014/main" id="{ADF7FEAC-19B1-41F6-B144-4210049FC086}"/>
              </a:ext>
            </a:extLst>
          </p:cNvPr>
          <p:cNvSpPr>
            <a:spLocks noGrp="1"/>
          </p:cNvSpPr>
          <p:nvPr>
            <p:ph type="sldNum" sz="quarter" idx="12"/>
          </p:nvPr>
        </p:nvSpPr>
        <p:spPr/>
        <p:txBody>
          <a:bodyPr/>
          <a:lstStyle/>
          <a:p>
            <a:fld id="{BC24384F-C969-491A-B746-B529BCC5F8BF}" type="slidenum">
              <a:rPr lang="en-US" smtClean="0"/>
              <a:t>15</a:t>
            </a:fld>
            <a:endParaRPr lang="en-US"/>
          </a:p>
        </p:txBody>
      </p:sp>
      <p:sp>
        <p:nvSpPr>
          <p:cNvPr id="6" name="Rectangle 5">
            <a:extLst>
              <a:ext uri="{FF2B5EF4-FFF2-40B4-BE49-F238E27FC236}">
                <a16:creationId xmlns:a16="http://schemas.microsoft.com/office/drawing/2014/main" id="{1C251E46-4E72-4A85-8168-59DC4F8A6F77}"/>
              </a:ext>
            </a:extLst>
          </p:cNvPr>
          <p:cNvSpPr/>
          <p:nvPr/>
        </p:nvSpPr>
        <p:spPr>
          <a:xfrm>
            <a:off x="5395324" y="6450353"/>
            <a:ext cx="1401346" cy="369332"/>
          </a:xfrm>
          <a:prstGeom prst="rect">
            <a:avLst/>
          </a:prstGeom>
        </p:spPr>
        <p:txBody>
          <a:bodyPr wrap="none">
            <a:spAutoFit/>
          </a:bodyPr>
          <a:lstStyle/>
          <a:p>
            <a:pPr algn="ctr"/>
            <a:r>
              <a:rPr lang="en-US" dirty="0">
                <a:hlinkClick r:id="rId3"/>
              </a:rPr>
              <a:t>Article.com</a:t>
            </a:r>
            <a:endParaRPr lang="en-US" dirty="0"/>
          </a:p>
        </p:txBody>
      </p:sp>
    </p:spTree>
    <p:extLst>
      <p:ext uri="{BB962C8B-B14F-4D97-AF65-F5344CB8AC3E}">
        <p14:creationId xmlns:p14="http://schemas.microsoft.com/office/powerpoint/2010/main" val="2389317053"/>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CD978E2-4DBD-4E43-AD3A-9D3D589A5D90}"/>
              </a:ext>
            </a:extLst>
          </p:cNvPr>
          <p:cNvSpPr>
            <a:spLocks noGrp="1"/>
          </p:cNvSpPr>
          <p:nvPr>
            <p:ph type="title"/>
          </p:nvPr>
        </p:nvSpPr>
        <p:spPr>
          <a:xfrm>
            <a:off x="838200" y="3071246"/>
            <a:ext cx="10515600" cy="715509"/>
          </a:xfrm>
        </p:spPr>
        <p:txBody>
          <a:bodyPr>
            <a:normAutofit/>
          </a:bodyPr>
          <a:lstStyle/>
          <a:p>
            <a:pPr algn="ctr"/>
            <a:r>
              <a:rPr lang="en-US" sz="4000" dirty="0">
                <a:solidFill>
                  <a:srgbClr val="6DD1A1"/>
                </a:solidFill>
              </a:rPr>
              <a:t>What is the current process?</a:t>
            </a:r>
          </a:p>
        </p:txBody>
      </p:sp>
      <p:sp>
        <p:nvSpPr>
          <p:cNvPr id="3" name="Slide Number Placeholder 2">
            <a:extLst>
              <a:ext uri="{FF2B5EF4-FFF2-40B4-BE49-F238E27FC236}">
                <a16:creationId xmlns:a16="http://schemas.microsoft.com/office/drawing/2014/main" id="{D43871DD-C831-48F1-85E2-C44D60A045F4}"/>
              </a:ext>
            </a:extLst>
          </p:cNvPr>
          <p:cNvSpPr>
            <a:spLocks noGrp="1"/>
          </p:cNvSpPr>
          <p:nvPr>
            <p:ph type="sldNum" sz="quarter" idx="12"/>
          </p:nvPr>
        </p:nvSpPr>
        <p:spPr/>
        <p:txBody>
          <a:bodyPr/>
          <a:lstStyle/>
          <a:p>
            <a:fld id="{BC24384F-C969-491A-B746-B529BCC5F8BF}" type="slidenum">
              <a:rPr lang="en-US" smtClean="0">
                <a:solidFill>
                  <a:schemeClr val="bg1"/>
                </a:solidFill>
              </a:rPr>
              <a:t>16</a:t>
            </a:fld>
            <a:endParaRPr lang="en-US" dirty="0">
              <a:solidFill>
                <a:schemeClr val="bg1"/>
              </a:solidFill>
            </a:endParaRPr>
          </a:p>
        </p:txBody>
      </p:sp>
    </p:spTree>
    <p:extLst>
      <p:ext uri="{BB962C8B-B14F-4D97-AF65-F5344CB8AC3E}">
        <p14:creationId xmlns:p14="http://schemas.microsoft.com/office/powerpoint/2010/main" val="3566804998"/>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A40F90C-4FAD-45A6-910D-73DB632CBF9F}"/>
              </a:ext>
            </a:extLst>
          </p:cNvPr>
          <p:cNvSpPr>
            <a:spLocks noGrp="1"/>
          </p:cNvSpPr>
          <p:nvPr>
            <p:ph type="sldNum" sz="quarter" idx="12"/>
          </p:nvPr>
        </p:nvSpPr>
        <p:spPr/>
        <p:txBody>
          <a:bodyPr/>
          <a:lstStyle/>
          <a:p>
            <a:fld id="{BC24384F-C969-491A-B746-B529BCC5F8BF}" type="slidenum">
              <a:rPr lang="en-US" smtClean="0"/>
              <a:t>17</a:t>
            </a:fld>
            <a:endParaRPr lang="en-US"/>
          </a:p>
        </p:txBody>
      </p:sp>
      <p:pic>
        <p:nvPicPr>
          <p:cNvPr id="18" name="Picture 17">
            <a:extLst>
              <a:ext uri="{FF2B5EF4-FFF2-40B4-BE49-F238E27FC236}">
                <a16:creationId xmlns:a16="http://schemas.microsoft.com/office/drawing/2014/main" id="{7F1D9206-5A3A-47D0-9E9C-1E8ACF1652E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467248" y="0"/>
            <a:ext cx="8374333" cy="12987489"/>
          </a:xfrm>
          <a:prstGeom prst="rect">
            <a:avLst/>
          </a:prstGeom>
        </p:spPr>
      </p:pic>
      <p:sp>
        <p:nvSpPr>
          <p:cNvPr id="20" name="Rectangle 19">
            <a:extLst>
              <a:ext uri="{FF2B5EF4-FFF2-40B4-BE49-F238E27FC236}">
                <a16:creationId xmlns:a16="http://schemas.microsoft.com/office/drawing/2014/main" id="{E8F9972B-AE6A-4BA6-A4D1-D33BC4A9A04C}"/>
              </a:ext>
            </a:extLst>
          </p:cNvPr>
          <p:cNvSpPr/>
          <p:nvPr/>
        </p:nvSpPr>
        <p:spPr>
          <a:xfrm>
            <a:off x="2196328" y="5943600"/>
            <a:ext cx="2501900" cy="914400"/>
          </a:xfrm>
          <a:prstGeom prst="rect">
            <a:avLst/>
          </a:prstGeom>
          <a:solidFill>
            <a:srgbClr val="6DD1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83808849"/>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A40F90C-4FAD-45A6-910D-73DB632CBF9F}"/>
              </a:ext>
            </a:extLst>
          </p:cNvPr>
          <p:cNvSpPr>
            <a:spLocks noGrp="1"/>
          </p:cNvSpPr>
          <p:nvPr>
            <p:ph type="sldNum" sz="quarter" idx="12"/>
          </p:nvPr>
        </p:nvSpPr>
        <p:spPr/>
        <p:txBody>
          <a:bodyPr/>
          <a:lstStyle/>
          <a:p>
            <a:fld id="{BC24384F-C969-491A-B746-B529BCC5F8BF}" type="slidenum">
              <a:rPr lang="en-US" smtClean="0"/>
              <a:t>18</a:t>
            </a:fld>
            <a:endParaRPr lang="en-US"/>
          </a:p>
        </p:txBody>
      </p:sp>
      <p:pic>
        <p:nvPicPr>
          <p:cNvPr id="18" name="Picture 17">
            <a:extLst>
              <a:ext uri="{FF2B5EF4-FFF2-40B4-BE49-F238E27FC236}">
                <a16:creationId xmlns:a16="http://schemas.microsoft.com/office/drawing/2014/main" id="{7F1D9206-5A3A-47D0-9E9C-1E8ACF1652E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984736" y="-6290545"/>
            <a:ext cx="8751025" cy="13571688"/>
          </a:xfrm>
          <a:prstGeom prst="rect">
            <a:avLst/>
          </a:prstGeom>
        </p:spPr>
      </p:pic>
      <p:sp>
        <p:nvSpPr>
          <p:cNvPr id="4" name="Rectangle 3">
            <a:extLst>
              <a:ext uri="{FF2B5EF4-FFF2-40B4-BE49-F238E27FC236}">
                <a16:creationId xmlns:a16="http://schemas.microsoft.com/office/drawing/2014/main" id="{3BCF841E-4201-4214-923E-699CEED32311}"/>
              </a:ext>
            </a:extLst>
          </p:cNvPr>
          <p:cNvSpPr/>
          <p:nvPr/>
        </p:nvSpPr>
        <p:spPr>
          <a:xfrm>
            <a:off x="8563519" y="-87531"/>
            <a:ext cx="2743200" cy="825500"/>
          </a:xfrm>
          <a:prstGeom prst="rect">
            <a:avLst/>
          </a:prstGeom>
          <a:solidFill>
            <a:srgbClr val="6DD1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F6EF4D62-3FF1-4F53-AD34-288BE92B37F4}"/>
              </a:ext>
            </a:extLst>
          </p:cNvPr>
          <p:cNvSpPr/>
          <p:nvPr/>
        </p:nvSpPr>
        <p:spPr>
          <a:xfrm>
            <a:off x="9001669" y="155139"/>
            <a:ext cx="2743200" cy="340160"/>
          </a:xfrm>
          <a:prstGeom prst="rect">
            <a:avLst/>
          </a:prstGeom>
          <a:solidFill>
            <a:srgbClr val="6DD1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8308728"/>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CD978E2-4DBD-4E43-AD3A-9D3D589A5D90}"/>
              </a:ext>
            </a:extLst>
          </p:cNvPr>
          <p:cNvSpPr>
            <a:spLocks noGrp="1"/>
          </p:cNvSpPr>
          <p:nvPr>
            <p:ph type="title"/>
          </p:nvPr>
        </p:nvSpPr>
        <p:spPr>
          <a:xfrm>
            <a:off x="838200" y="3071246"/>
            <a:ext cx="10515600" cy="715509"/>
          </a:xfrm>
        </p:spPr>
        <p:txBody>
          <a:bodyPr>
            <a:normAutofit fontScale="90000"/>
          </a:bodyPr>
          <a:lstStyle/>
          <a:p>
            <a:pPr algn="ctr"/>
            <a:r>
              <a:rPr lang="en-US" sz="4000" dirty="0">
                <a:solidFill>
                  <a:srgbClr val="6DD1A1"/>
                </a:solidFill>
              </a:rPr>
              <a:t>What are the major functional components?</a:t>
            </a:r>
          </a:p>
        </p:txBody>
      </p:sp>
      <p:sp>
        <p:nvSpPr>
          <p:cNvPr id="3" name="Slide Number Placeholder 2">
            <a:extLst>
              <a:ext uri="{FF2B5EF4-FFF2-40B4-BE49-F238E27FC236}">
                <a16:creationId xmlns:a16="http://schemas.microsoft.com/office/drawing/2014/main" id="{D43871DD-C831-48F1-85E2-C44D60A045F4}"/>
              </a:ext>
            </a:extLst>
          </p:cNvPr>
          <p:cNvSpPr>
            <a:spLocks noGrp="1"/>
          </p:cNvSpPr>
          <p:nvPr>
            <p:ph type="sldNum" sz="quarter" idx="12"/>
          </p:nvPr>
        </p:nvSpPr>
        <p:spPr/>
        <p:txBody>
          <a:bodyPr/>
          <a:lstStyle/>
          <a:p>
            <a:fld id="{BC24384F-C969-491A-B746-B529BCC5F8BF}" type="slidenum">
              <a:rPr lang="en-US" smtClean="0">
                <a:solidFill>
                  <a:schemeClr val="bg1"/>
                </a:solidFill>
              </a:rPr>
              <a:t>19</a:t>
            </a:fld>
            <a:endParaRPr lang="en-US" dirty="0">
              <a:solidFill>
                <a:schemeClr val="bg1"/>
              </a:solidFill>
            </a:endParaRPr>
          </a:p>
        </p:txBody>
      </p:sp>
    </p:spTree>
    <p:extLst>
      <p:ext uri="{BB962C8B-B14F-4D97-AF65-F5344CB8AC3E}">
        <p14:creationId xmlns:p14="http://schemas.microsoft.com/office/powerpoint/2010/main" val="1837508392"/>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E9A72B-9352-440C-8F83-D8D0989E0B70}"/>
              </a:ext>
            </a:extLst>
          </p:cNvPr>
          <p:cNvSpPr>
            <a:spLocks noGrp="1"/>
          </p:cNvSpPr>
          <p:nvPr>
            <p:ph type="ctrTitle"/>
          </p:nvPr>
        </p:nvSpPr>
        <p:spPr>
          <a:xfrm>
            <a:off x="3754369" y="3426856"/>
            <a:ext cx="4680858" cy="862557"/>
          </a:xfrm>
        </p:spPr>
        <p:txBody>
          <a:bodyPr>
            <a:noAutofit/>
          </a:bodyPr>
          <a:lstStyle/>
          <a:p>
            <a:r>
              <a:rPr lang="en-US" sz="7200" b="1" spc="300" dirty="0"/>
              <a:t>Load.in</a:t>
            </a:r>
          </a:p>
        </p:txBody>
      </p:sp>
      <p:sp>
        <p:nvSpPr>
          <p:cNvPr id="3" name="Subtitle 2">
            <a:extLst>
              <a:ext uri="{FF2B5EF4-FFF2-40B4-BE49-F238E27FC236}">
                <a16:creationId xmlns:a16="http://schemas.microsoft.com/office/drawing/2014/main" id="{A5DD4B51-ADC0-41E3-A87A-DEBA67EE9A4E}"/>
              </a:ext>
            </a:extLst>
          </p:cNvPr>
          <p:cNvSpPr>
            <a:spLocks noGrp="1"/>
          </p:cNvSpPr>
          <p:nvPr>
            <p:ph type="subTitle" idx="1"/>
          </p:nvPr>
        </p:nvSpPr>
        <p:spPr>
          <a:xfrm>
            <a:off x="8931817" y="5140382"/>
            <a:ext cx="3071949" cy="1129937"/>
          </a:xfrm>
        </p:spPr>
        <p:txBody>
          <a:bodyPr>
            <a:noAutofit/>
          </a:bodyPr>
          <a:lstStyle/>
          <a:p>
            <a:pPr algn="r"/>
            <a:r>
              <a:rPr lang="en-US" sz="2000" b="1" dirty="0"/>
              <a:t>Team Yellow</a:t>
            </a:r>
          </a:p>
          <a:p>
            <a:pPr algn="r"/>
            <a:r>
              <a:rPr lang="en-US" sz="2000" b="1" dirty="0"/>
              <a:t>Feasibility Presentation</a:t>
            </a:r>
          </a:p>
          <a:p>
            <a:pPr algn="r"/>
            <a:r>
              <a:rPr lang="en-US" sz="2000" b="1" dirty="0"/>
              <a:t>Old Dominion University</a:t>
            </a:r>
          </a:p>
          <a:p>
            <a:pPr algn="r"/>
            <a:r>
              <a:rPr lang="en-US" sz="2000" b="1" dirty="0"/>
              <a:t>9/23/2020</a:t>
            </a:r>
          </a:p>
        </p:txBody>
      </p:sp>
      <p:sp>
        <p:nvSpPr>
          <p:cNvPr id="4" name="Title 1">
            <a:extLst>
              <a:ext uri="{FF2B5EF4-FFF2-40B4-BE49-F238E27FC236}">
                <a16:creationId xmlns:a16="http://schemas.microsoft.com/office/drawing/2014/main" id="{F9D37DA1-4D70-4C8B-A767-DC0BD2A8728D}"/>
              </a:ext>
            </a:extLst>
          </p:cNvPr>
          <p:cNvSpPr txBox="1">
            <a:spLocks/>
          </p:cNvSpPr>
          <p:nvPr/>
        </p:nvSpPr>
        <p:spPr>
          <a:xfrm>
            <a:off x="3022848" y="4289413"/>
            <a:ext cx="6143898" cy="412092"/>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000" b="1" spc="300" dirty="0"/>
              <a:t>Give your move a game plan.</a:t>
            </a:r>
          </a:p>
        </p:txBody>
      </p:sp>
      <p:grpSp>
        <p:nvGrpSpPr>
          <p:cNvPr id="39" name="Group 38">
            <a:extLst>
              <a:ext uri="{FF2B5EF4-FFF2-40B4-BE49-F238E27FC236}">
                <a16:creationId xmlns:a16="http://schemas.microsoft.com/office/drawing/2014/main" id="{042B53F2-34BD-40AD-9379-E3F35CAC1E50}"/>
              </a:ext>
            </a:extLst>
          </p:cNvPr>
          <p:cNvGrpSpPr/>
          <p:nvPr/>
        </p:nvGrpSpPr>
        <p:grpSpPr>
          <a:xfrm>
            <a:off x="5381562" y="2711814"/>
            <a:ext cx="1428873" cy="1432227"/>
            <a:chOff x="5638798" y="2453973"/>
            <a:chExt cx="1428873" cy="1432227"/>
          </a:xfrm>
        </p:grpSpPr>
        <p:sp>
          <p:nvSpPr>
            <p:cNvPr id="28" name="Rectangle: Rounded Corners 27">
              <a:extLst>
                <a:ext uri="{FF2B5EF4-FFF2-40B4-BE49-F238E27FC236}">
                  <a16:creationId xmlns:a16="http://schemas.microsoft.com/office/drawing/2014/main" id="{D7C6B570-1629-4743-9880-35F982FEEFBD}"/>
                </a:ext>
              </a:extLst>
            </p:cNvPr>
            <p:cNvSpPr/>
            <p:nvPr/>
          </p:nvSpPr>
          <p:spPr>
            <a:xfrm>
              <a:off x="5638799" y="2453973"/>
              <a:ext cx="1428871" cy="1432227"/>
            </a:xfrm>
            <a:prstGeom prst="roundRect">
              <a:avLst/>
            </a:prstGeom>
            <a:solidFill>
              <a:srgbClr val="6DD1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Rounded Corners 29">
              <a:extLst>
                <a:ext uri="{FF2B5EF4-FFF2-40B4-BE49-F238E27FC236}">
                  <a16:creationId xmlns:a16="http://schemas.microsoft.com/office/drawing/2014/main" id="{7C9E2751-25C4-4887-8CB6-8F3C164B2F8A}"/>
                </a:ext>
              </a:extLst>
            </p:cNvPr>
            <p:cNvSpPr/>
            <p:nvPr/>
          </p:nvSpPr>
          <p:spPr>
            <a:xfrm>
              <a:off x="5638798" y="3483864"/>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Rounded Corners 32">
              <a:extLst>
                <a:ext uri="{FF2B5EF4-FFF2-40B4-BE49-F238E27FC236}">
                  <a16:creationId xmlns:a16="http://schemas.microsoft.com/office/drawing/2014/main" id="{F19BC4C3-9B0A-405B-82C0-57E0D07AB38A}"/>
                </a:ext>
              </a:extLst>
            </p:cNvPr>
            <p:cNvSpPr/>
            <p:nvPr/>
          </p:nvSpPr>
          <p:spPr>
            <a:xfrm>
              <a:off x="6150866" y="3483864"/>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Rounded Corners 33">
              <a:extLst>
                <a:ext uri="{FF2B5EF4-FFF2-40B4-BE49-F238E27FC236}">
                  <a16:creationId xmlns:a16="http://schemas.microsoft.com/office/drawing/2014/main" id="{8AA060F3-5543-4105-A101-11442A1477EB}"/>
                </a:ext>
              </a:extLst>
            </p:cNvPr>
            <p:cNvSpPr/>
            <p:nvPr/>
          </p:nvSpPr>
          <p:spPr>
            <a:xfrm>
              <a:off x="6150866" y="2971800"/>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Rounded Corners 34">
              <a:extLst>
                <a:ext uri="{FF2B5EF4-FFF2-40B4-BE49-F238E27FC236}">
                  <a16:creationId xmlns:a16="http://schemas.microsoft.com/office/drawing/2014/main" id="{5A311400-00FA-44C2-A9EE-65A8BF56EEC7}"/>
                </a:ext>
              </a:extLst>
            </p:cNvPr>
            <p:cNvSpPr/>
            <p:nvPr/>
          </p:nvSpPr>
          <p:spPr>
            <a:xfrm>
              <a:off x="5638798" y="2967847"/>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Rounded Corners 36">
              <a:extLst>
                <a:ext uri="{FF2B5EF4-FFF2-40B4-BE49-F238E27FC236}">
                  <a16:creationId xmlns:a16="http://schemas.microsoft.com/office/drawing/2014/main" id="{6A28F8E8-986A-4429-A111-379E9245E6EC}"/>
                </a:ext>
              </a:extLst>
            </p:cNvPr>
            <p:cNvSpPr/>
            <p:nvPr/>
          </p:nvSpPr>
          <p:spPr>
            <a:xfrm>
              <a:off x="5638798" y="2453973"/>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Rounded Corners 37">
              <a:extLst>
                <a:ext uri="{FF2B5EF4-FFF2-40B4-BE49-F238E27FC236}">
                  <a16:creationId xmlns:a16="http://schemas.microsoft.com/office/drawing/2014/main" id="{AD373F84-50AF-4888-B387-69F7E56915CD}"/>
                </a:ext>
              </a:extLst>
            </p:cNvPr>
            <p:cNvSpPr/>
            <p:nvPr/>
          </p:nvSpPr>
          <p:spPr>
            <a:xfrm>
              <a:off x="6665335" y="3483864"/>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9" name="Rectangle 48">
            <a:extLst>
              <a:ext uri="{FF2B5EF4-FFF2-40B4-BE49-F238E27FC236}">
                <a16:creationId xmlns:a16="http://schemas.microsoft.com/office/drawing/2014/main" id="{E0F47675-DCBC-4572-AC54-21A4858BA550}"/>
              </a:ext>
            </a:extLst>
          </p:cNvPr>
          <p:cNvSpPr/>
          <p:nvPr/>
        </p:nvSpPr>
        <p:spPr>
          <a:xfrm>
            <a:off x="0" y="0"/>
            <a:ext cx="12192000" cy="6858000"/>
          </a:xfrm>
          <a:prstGeom prst="rect">
            <a:avLst/>
          </a:prstGeom>
          <a:solidFill>
            <a:srgbClr val="6DD1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 name="Group 39">
            <a:extLst>
              <a:ext uri="{FF2B5EF4-FFF2-40B4-BE49-F238E27FC236}">
                <a16:creationId xmlns:a16="http://schemas.microsoft.com/office/drawing/2014/main" id="{FD2BB2A9-3140-4DD0-8675-0DC9CB48274B}"/>
              </a:ext>
            </a:extLst>
          </p:cNvPr>
          <p:cNvGrpSpPr/>
          <p:nvPr/>
        </p:nvGrpSpPr>
        <p:grpSpPr>
          <a:xfrm>
            <a:off x="5380360" y="2712616"/>
            <a:ext cx="1428873" cy="1432227"/>
            <a:chOff x="5638798" y="2453973"/>
            <a:chExt cx="1428873" cy="1432227"/>
          </a:xfrm>
        </p:grpSpPr>
        <p:sp>
          <p:nvSpPr>
            <p:cNvPr id="41" name="Rectangle: Rounded Corners 40">
              <a:extLst>
                <a:ext uri="{FF2B5EF4-FFF2-40B4-BE49-F238E27FC236}">
                  <a16:creationId xmlns:a16="http://schemas.microsoft.com/office/drawing/2014/main" id="{F24AD51D-F9FA-49F7-B3F2-60E7D7378C32}"/>
                </a:ext>
              </a:extLst>
            </p:cNvPr>
            <p:cNvSpPr/>
            <p:nvPr/>
          </p:nvSpPr>
          <p:spPr>
            <a:xfrm>
              <a:off x="5638799" y="2453973"/>
              <a:ext cx="1428871" cy="1432227"/>
            </a:xfrm>
            <a:prstGeom prst="roundRect">
              <a:avLst/>
            </a:prstGeom>
            <a:solidFill>
              <a:srgbClr val="6DD1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Rounded Corners 41">
              <a:extLst>
                <a:ext uri="{FF2B5EF4-FFF2-40B4-BE49-F238E27FC236}">
                  <a16:creationId xmlns:a16="http://schemas.microsoft.com/office/drawing/2014/main" id="{82E270F2-F219-4D02-BC44-D3D864464DD2}"/>
                </a:ext>
              </a:extLst>
            </p:cNvPr>
            <p:cNvSpPr/>
            <p:nvPr/>
          </p:nvSpPr>
          <p:spPr>
            <a:xfrm>
              <a:off x="5638798" y="3483864"/>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Rectangle: Rounded Corners 42">
              <a:extLst>
                <a:ext uri="{FF2B5EF4-FFF2-40B4-BE49-F238E27FC236}">
                  <a16:creationId xmlns:a16="http://schemas.microsoft.com/office/drawing/2014/main" id="{44A5ED4C-272E-4D21-B115-217422C59387}"/>
                </a:ext>
              </a:extLst>
            </p:cNvPr>
            <p:cNvSpPr/>
            <p:nvPr/>
          </p:nvSpPr>
          <p:spPr>
            <a:xfrm>
              <a:off x="6150866" y="3483864"/>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Rounded Corners 44">
              <a:extLst>
                <a:ext uri="{FF2B5EF4-FFF2-40B4-BE49-F238E27FC236}">
                  <a16:creationId xmlns:a16="http://schemas.microsoft.com/office/drawing/2014/main" id="{D35F1B0B-854D-48BB-85D7-99E81ED9C192}"/>
                </a:ext>
              </a:extLst>
            </p:cNvPr>
            <p:cNvSpPr/>
            <p:nvPr/>
          </p:nvSpPr>
          <p:spPr>
            <a:xfrm>
              <a:off x="5638798" y="2967847"/>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Rounded Corners 45">
              <a:extLst>
                <a:ext uri="{FF2B5EF4-FFF2-40B4-BE49-F238E27FC236}">
                  <a16:creationId xmlns:a16="http://schemas.microsoft.com/office/drawing/2014/main" id="{A8431AE3-20E5-4BB5-95E9-EFBFC9585B73}"/>
                </a:ext>
              </a:extLst>
            </p:cNvPr>
            <p:cNvSpPr/>
            <p:nvPr/>
          </p:nvSpPr>
          <p:spPr>
            <a:xfrm>
              <a:off x="5638798" y="2453973"/>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Rounded Corners 46">
              <a:extLst>
                <a:ext uri="{FF2B5EF4-FFF2-40B4-BE49-F238E27FC236}">
                  <a16:creationId xmlns:a16="http://schemas.microsoft.com/office/drawing/2014/main" id="{81AED0D8-531A-4DB6-85CC-743C1E20016C}"/>
                </a:ext>
              </a:extLst>
            </p:cNvPr>
            <p:cNvSpPr/>
            <p:nvPr/>
          </p:nvSpPr>
          <p:spPr>
            <a:xfrm>
              <a:off x="6665335" y="3483864"/>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8" name="Rectangle: Rounded Corners 47">
            <a:extLst>
              <a:ext uri="{FF2B5EF4-FFF2-40B4-BE49-F238E27FC236}">
                <a16:creationId xmlns:a16="http://schemas.microsoft.com/office/drawing/2014/main" id="{EB29CB39-E439-4361-9BF1-05DEAB8DFD8A}"/>
              </a:ext>
            </a:extLst>
          </p:cNvPr>
          <p:cNvSpPr/>
          <p:nvPr/>
        </p:nvSpPr>
        <p:spPr>
          <a:xfrm>
            <a:off x="5893631" y="-1288090"/>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919B3985-2315-4E75-AFA5-0C78928816E2}"/>
              </a:ext>
            </a:extLst>
          </p:cNvPr>
          <p:cNvSpPr/>
          <p:nvPr/>
        </p:nvSpPr>
        <p:spPr>
          <a:xfrm>
            <a:off x="0" y="6008914"/>
            <a:ext cx="885371" cy="849086"/>
          </a:xfrm>
          <a:prstGeom prst="rect">
            <a:avLst/>
          </a:prstGeom>
          <a:solidFill>
            <a:srgbClr val="6DD1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95105279"/>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0" nodeType="withEffect">
                                      <p:stCondLst>
                                        <p:cond delay="0"/>
                                      </p:stCondLst>
                                      <p:childTnLst>
                                        <p:set>
                                          <p:cBhvr>
                                            <p:cTn id="6" dur="1" fill="hold">
                                              <p:stCondLst>
                                                <p:cond delay="0"/>
                                              </p:stCondLst>
                                            </p:cTn>
                                            <p:tgtEl>
                                              <p:spTgt spid="49"/>
                                            </p:tgtEl>
                                            <p:attrNameLst>
                                              <p:attrName>style.visibility</p:attrName>
                                            </p:attrNameLst>
                                          </p:cBhvr>
                                          <p:to>
                                            <p:strVal val="hidden"/>
                                          </p:to>
                                        </p:set>
                                      </p:childTnLst>
                                    </p:cTn>
                                  </p:par>
                                  <p:par>
                                    <p:cTn id="7" presetID="42" presetClass="path" presetSubtype="0" accel="50000" fill="hold" grpId="0" nodeType="withEffect" p14:presetBounceEnd="37500">
                                      <p:stCondLst>
                                        <p:cond delay="0"/>
                                      </p:stCondLst>
                                      <p:childTnLst>
                                        <p:animMotion origin="layout" path="M 2.08333E-7 3.33333E-6 L 0.00013 0.65833 " pathEditMode="relative" rAng="0" ptsTypes="AA" p14:bounceEnd="37500">
                                          <p:cBhvr>
                                            <p:cTn id="8" dur="1500" fill="hold"/>
                                            <p:tgtEl>
                                              <p:spTgt spid="48"/>
                                            </p:tgtEl>
                                            <p:attrNameLst>
                                              <p:attrName>ppt_x</p:attrName>
                                              <p:attrName>ppt_y</p:attrName>
                                            </p:attrNameLst>
                                          </p:cBhvr>
                                          <p:rCtr x="0" y="32917"/>
                                        </p:animMotion>
                                      </p:childTnLst>
                                    </p:cTn>
                                  </p:par>
                                  <p:par>
                                    <p:cTn id="9" presetID="8" presetClass="emph" presetSubtype="0" decel="100000" fill="hold" grpId="1" nodeType="withEffect">
                                      <p:stCondLst>
                                        <p:cond delay="0"/>
                                      </p:stCondLst>
                                      <p:childTnLst>
                                        <p:animRot by="129600000">
                                          <p:cBhvr>
                                            <p:cTn id="10" dur="2000" fill="hold"/>
                                            <p:tgtEl>
                                              <p:spTgt spid="48"/>
                                            </p:tgtEl>
                                            <p:attrNameLst>
                                              <p:attrName>r</p:attrName>
                                            </p:attrNameLst>
                                          </p:cBhvr>
                                        </p:animRot>
                                      </p:childTnLst>
                                    </p:cTn>
                                  </p:par>
                                  <p:par>
                                    <p:cTn id="11" presetID="1" presetClass="exit" presetSubtype="0" fill="hold" nodeType="withEffect">
                                      <p:stCondLst>
                                        <p:cond delay="2000"/>
                                      </p:stCondLst>
                                      <p:childTnLst>
                                        <p:set>
                                          <p:cBhvr>
                                            <p:cTn id="12" dur="1" fill="hold">
                                              <p:stCondLst>
                                                <p:cond delay="0"/>
                                              </p:stCondLst>
                                            </p:cTn>
                                            <p:tgtEl>
                                              <p:spTgt spid="40"/>
                                            </p:tgtEl>
                                            <p:attrNameLst>
                                              <p:attrName>style.visibility</p:attrName>
                                            </p:attrNameLst>
                                          </p:cBhvr>
                                          <p:to>
                                            <p:strVal val="hidden"/>
                                          </p:to>
                                        </p:set>
                                      </p:childTnLst>
                                    </p:cTn>
                                  </p:par>
                                  <p:par>
                                    <p:cTn id="13" presetID="1" presetClass="exit" presetSubtype="0" fill="hold" grpId="2" nodeType="withEffect">
                                      <p:stCondLst>
                                        <p:cond delay="2000"/>
                                      </p:stCondLst>
                                      <p:childTnLst>
                                        <p:set>
                                          <p:cBhvr>
                                            <p:cTn id="14" dur="1" fill="hold">
                                              <p:stCondLst>
                                                <p:cond delay="0"/>
                                              </p:stCondLst>
                                            </p:cTn>
                                            <p:tgtEl>
                                              <p:spTgt spid="48"/>
                                            </p:tgtEl>
                                            <p:attrNameLst>
                                              <p:attrName>style.visibility</p:attrName>
                                            </p:attrNameLst>
                                          </p:cBhvr>
                                          <p:to>
                                            <p:strVal val="hidden"/>
                                          </p:to>
                                        </p:set>
                                      </p:childTnLst>
                                    </p:cTn>
                                  </p:par>
                                  <p:par>
                                    <p:cTn id="15" presetID="42" presetClass="path" presetSubtype="0" accel="50000" decel="50000" fill="hold" nodeType="withEffect">
                                      <p:stCondLst>
                                        <p:cond delay="2000"/>
                                      </p:stCondLst>
                                      <p:childTnLst>
                                        <p:animMotion origin="layout" path="M 0 1.48148E-6 L 0 -0.16111 " pathEditMode="relative" rAng="0" ptsTypes="AA">
                                          <p:cBhvr>
                                            <p:cTn id="16" dur="1500" fill="hold"/>
                                            <p:tgtEl>
                                              <p:spTgt spid="39"/>
                                            </p:tgtEl>
                                            <p:attrNameLst>
                                              <p:attrName>ppt_x</p:attrName>
                                              <p:attrName>ppt_y</p:attrName>
                                            </p:attrNameLst>
                                          </p:cBhvr>
                                          <p:rCtr x="0" y="-8056"/>
                                        </p:animMotion>
                                      </p:childTnLst>
                                    </p:cTn>
                                  </p:par>
                                  <p:par>
                                    <p:cTn id="17" presetID="10" presetClass="entr" presetSubtype="0" fill="hold" grpId="0" nodeType="withEffect">
                                      <p:stCondLst>
                                        <p:cond delay="210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1000"/>
                                            <p:tgtEl>
                                              <p:spTgt spid="2"/>
                                            </p:tgtEl>
                                          </p:cBhvr>
                                        </p:animEffect>
                                      </p:childTnLst>
                                    </p:cTn>
                                  </p:par>
                                  <p:par>
                                    <p:cTn id="20" presetID="10" presetClass="entr" presetSubtype="0" fill="hold" grpId="0" nodeType="withEffect">
                                      <p:stCondLst>
                                        <p:cond delay="2200"/>
                                      </p:stCondLst>
                                      <p:childTnLst>
                                        <p:set>
                                          <p:cBhvr>
                                            <p:cTn id="21" dur="1" fill="hold">
                                              <p:stCondLst>
                                                <p:cond delay="0"/>
                                              </p:stCondLst>
                                            </p:cTn>
                                            <p:tgtEl>
                                              <p:spTgt spid="3">
                                                <p:txEl>
                                                  <p:pRg st="0" end="0"/>
                                                </p:txEl>
                                              </p:spTgt>
                                            </p:tgtEl>
                                            <p:attrNameLst>
                                              <p:attrName>style.visibility</p:attrName>
                                            </p:attrNameLst>
                                          </p:cBhvr>
                                          <p:to>
                                            <p:strVal val="visible"/>
                                          </p:to>
                                        </p:set>
                                        <p:animEffect transition="in" filter="fade">
                                          <p:cBhvr>
                                            <p:cTn id="22" dur="1500"/>
                                            <p:tgtEl>
                                              <p:spTgt spid="3">
                                                <p:txEl>
                                                  <p:pRg st="0" end="0"/>
                                                </p:txEl>
                                              </p:spTgt>
                                            </p:tgtEl>
                                          </p:cBhvr>
                                        </p:animEffect>
                                      </p:childTnLst>
                                    </p:cTn>
                                  </p:par>
                                  <p:par>
                                    <p:cTn id="23" presetID="10" presetClass="entr" presetSubtype="0" fill="hold" grpId="0" nodeType="withEffect">
                                      <p:stCondLst>
                                        <p:cond delay="2200"/>
                                      </p:stCondLst>
                                      <p:childTnLst>
                                        <p:set>
                                          <p:cBhvr>
                                            <p:cTn id="24" dur="1" fill="hold">
                                              <p:stCondLst>
                                                <p:cond delay="0"/>
                                              </p:stCondLst>
                                            </p:cTn>
                                            <p:tgtEl>
                                              <p:spTgt spid="3">
                                                <p:txEl>
                                                  <p:pRg st="1" end="1"/>
                                                </p:txEl>
                                              </p:spTgt>
                                            </p:tgtEl>
                                            <p:attrNameLst>
                                              <p:attrName>style.visibility</p:attrName>
                                            </p:attrNameLst>
                                          </p:cBhvr>
                                          <p:to>
                                            <p:strVal val="visible"/>
                                          </p:to>
                                        </p:set>
                                        <p:animEffect transition="in" filter="fade">
                                          <p:cBhvr>
                                            <p:cTn id="25" dur="1500"/>
                                            <p:tgtEl>
                                              <p:spTgt spid="3">
                                                <p:txEl>
                                                  <p:pRg st="1" end="1"/>
                                                </p:txEl>
                                              </p:spTgt>
                                            </p:tgtEl>
                                          </p:cBhvr>
                                        </p:animEffect>
                                      </p:childTnLst>
                                    </p:cTn>
                                  </p:par>
                                  <p:par>
                                    <p:cTn id="26" presetID="10" presetClass="entr" presetSubtype="0" fill="hold" grpId="0" nodeType="withEffect">
                                      <p:stCondLst>
                                        <p:cond delay="2300"/>
                                      </p:stCondLst>
                                      <p:childTnLst>
                                        <p:set>
                                          <p:cBhvr>
                                            <p:cTn id="27" dur="1" fill="hold">
                                              <p:stCondLst>
                                                <p:cond delay="0"/>
                                              </p:stCondLst>
                                            </p:cTn>
                                            <p:tgtEl>
                                              <p:spTgt spid="3">
                                                <p:txEl>
                                                  <p:pRg st="2" end="2"/>
                                                </p:txEl>
                                              </p:spTgt>
                                            </p:tgtEl>
                                            <p:attrNameLst>
                                              <p:attrName>style.visibility</p:attrName>
                                            </p:attrNameLst>
                                          </p:cBhvr>
                                          <p:to>
                                            <p:strVal val="visible"/>
                                          </p:to>
                                        </p:set>
                                        <p:animEffect transition="in" filter="fade">
                                          <p:cBhvr>
                                            <p:cTn id="28" dur="1500"/>
                                            <p:tgtEl>
                                              <p:spTgt spid="3">
                                                <p:txEl>
                                                  <p:pRg st="2" end="2"/>
                                                </p:txEl>
                                              </p:spTgt>
                                            </p:tgtEl>
                                          </p:cBhvr>
                                        </p:animEffect>
                                      </p:childTnLst>
                                    </p:cTn>
                                  </p:par>
                                  <p:par>
                                    <p:cTn id="29" presetID="10" presetClass="entr" presetSubtype="0" fill="hold" grpId="0" nodeType="withEffect">
                                      <p:stCondLst>
                                        <p:cond delay="2300"/>
                                      </p:stCondLst>
                                      <p:childTnLst>
                                        <p:set>
                                          <p:cBhvr>
                                            <p:cTn id="30" dur="1" fill="hold">
                                              <p:stCondLst>
                                                <p:cond delay="0"/>
                                              </p:stCondLst>
                                            </p:cTn>
                                            <p:tgtEl>
                                              <p:spTgt spid="3">
                                                <p:txEl>
                                                  <p:pRg st="3" end="3"/>
                                                </p:txEl>
                                              </p:spTgt>
                                            </p:tgtEl>
                                            <p:attrNameLst>
                                              <p:attrName>style.visibility</p:attrName>
                                            </p:attrNameLst>
                                          </p:cBhvr>
                                          <p:to>
                                            <p:strVal val="visible"/>
                                          </p:to>
                                        </p:set>
                                        <p:animEffect transition="in" filter="fade">
                                          <p:cBhvr>
                                            <p:cTn id="31" dur="1500"/>
                                            <p:tgtEl>
                                              <p:spTgt spid="3">
                                                <p:txEl>
                                                  <p:pRg st="3" end="3"/>
                                                </p:txEl>
                                              </p:spTgt>
                                            </p:tgtEl>
                                          </p:cBhvr>
                                        </p:animEffect>
                                      </p:childTnLst>
                                    </p:cTn>
                                  </p:par>
                                  <p:par>
                                    <p:cTn id="32" presetID="10" presetClass="entr" presetSubtype="0" fill="hold" grpId="0" nodeType="withEffect">
                                      <p:stCondLst>
                                        <p:cond delay="2300"/>
                                      </p:stCondLst>
                                      <p:childTnLst>
                                        <p:set>
                                          <p:cBhvr>
                                            <p:cTn id="33" dur="1" fill="hold">
                                              <p:stCondLst>
                                                <p:cond delay="0"/>
                                              </p:stCondLst>
                                            </p:cTn>
                                            <p:tgtEl>
                                              <p:spTgt spid="4"/>
                                            </p:tgtEl>
                                            <p:attrNameLst>
                                              <p:attrName>style.visibility</p:attrName>
                                            </p:attrNameLst>
                                          </p:cBhvr>
                                          <p:to>
                                            <p:strVal val="visible"/>
                                          </p:to>
                                        </p:set>
                                        <p:animEffect transition="in" filter="fade">
                                          <p:cBhvr>
                                            <p:cTn id="34"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P spid="4" grpId="0"/>
          <p:bldP spid="49" grpId="0" animBg="1"/>
          <p:bldP spid="48" grpId="0" animBg="1"/>
          <p:bldP spid="48" grpId="1" animBg="1"/>
          <p:bldP spid="48" grpId="2"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0" nodeType="withEffect">
                                      <p:stCondLst>
                                        <p:cond delay="0"/>
                                      </p:stCondLst>
                                      <p:childTnLst>
                                        <p:set>
                                          <p:cBhvr>
                                            <p:cTn id="6" dur="1" fill="hold">
                                              <p:stCondLst>
                                                <p:cond delay="0"/>
                                              </p:stCondLst>
                                            </p:cTn>
                                            <p:tgtEl>
                                              <p:spTgt spid="49"/>
                                            </p:tgtEl>
                                            <p:attrNameLst>
                                              <p:attrName>style.visibility</p:attrName>
                                            </p:attrNameLst>
                                          </p:cBhvr>
                                          <p:to>
                                            <p:strVal val="hidden"/>
                                          </p:to>
                                        </p:set>
                                      </p:childTnLst>
                                    </p:cTn>
                                  </p:par>
                                  <p:par>
                                    <p:cTn id="7" presetID="42" presetClass="path" presetSubtype="0" accel="50000" fill="hold" grpId="0" nodeType="withEffect">
                                      <p:stCondLst>
                                        <p:cond delay="0"/>
                                      </p:stCondLst>
                                      <p:childTnLst>
                                        <p:animMotion origin="layout" path="M 2.08333E-7 3.33333E-6 L 0.00013 0.65833 " pathEditMode="relative" rAng="0" ptsTypes="AA">
                                          <p:cBhvr>
                                            <p:cTn id="8" dur="1500" fill="hold"/>
                                            <p:tgtEl>
                                              <p:spTgt spid="48"/>
                                            </p:tgtEl>
                                            <p:attrNameLst>
                                              <p:attrName>ppt_x</p:attrName>
                                              <p:attrName>ppt_y</p:attrName>
                                            </p:attrNameLst>
                                          </p:cBhvr>
                                          <p:rCtr x="0" y="32917"/>
                                        </p:animMotion>
                                      </p:childTnLst>
                                    </p:cTn>
                                  </p:par>
                                  <p:par>
                                    <p:cTn id="9" presetID="8" presetClass="emph" presetSubtype="0" decel="100000" fill="hold" grpId="1" nodeType="withEffect">
                                      <p:stCondLst>
                                        <p:cond delay="0"/>
                                      </p:stCondLst>
                                      <p:childTnLst>
                                        <p:animRot by="129600000">
                                          <p:cBhvr>
                                            <p:cTn id="10" dur="2000" fill="hold"/>
                                            <p:tgtEl>
                                              <p:spTgt spid="48"/>
                                            </p:tgtEl>
                                            <p:attrNameLst>
                                              <p:attrName>r</p:attrName>
                                            </p:attrNameLst>
                                          </p:cBhvr>
                                        </p:animRot>
                                      </p:childTnLst>
                                    </p:cTn>
                                  </p:par>
                                  <p:par>
                                    <p:cTn id="11" presetID="1" presetClass="exit" presetSubtype="0" fill="hold" nodeType="withEffect">
                                      <p:stCondLst>
                                        <p:cond delay="2000"/>
                                      </p:stCondLst>
                                      <p:childTnLst>
                                        <p:set>
                                          <p:cBhvr>
                                            <p:cTn id="12" dur="1" fill="hold">
                                              <p:stCondLst>
                                                <p:cond delay="0"/>
                                              </p:stCondLst>
                                            </p:cTn>
                                            <p:tgtEl>
                                              <p:spTgt spid="40"/>
                                            </p:tgtEl>
                                            <p:attrNameLst>
                                              <p:attrName>style.visibility</p:attrName>
                                            </p:attrNameLst>
                                          </p:cBhvr>
                                          <p:to>
                                            <p:strVal val="hidden"/>
                                          </p:to>
                                        </p:set>
                                      </p:childTnLst>
                                    </p:cTn>
                                  </p:par>
                                  <p:par>
                                    <p:cTn id="13" presetID="1" presetClass="exit" presetSubtype="0" fill="hold" grpId="2" nodeType="withEffect">
                                      <p:stCondLst>
                                        <p:cond delay="2000"/>
                                      </p:stCondLst>
                                      <p:childTnLst>
                                        <p:set>
                                          <p:cBhvr>
                                            <p:cTn id="14" dur="1" fill="hold">
                                              <p:stCondLst>
                                                <p:cond delay="0"/>
                                              </p:stCondLst>
                                            </p:cTn>
                                            <p:tgtEl>
                                              <p:spTgt spid="48"/>
                                            </p:tgtEl>
                                            <p:attrNameLst>
                                              <p:attrName>style.visibility</p:attrName>
                                            </p:attrNameLst>
                                          </p:cBhvr>
                                          <p:to>
                                            <p:strVal val="hidden"/>
                                          </p:to>
                                        </p:set>
                                      </p:childTnLst>
                                    </p:cTn>
                                  </p:par>
                                  <p:par>
                                    <p:cTn id="15" presetID="42" presetClass="path" presetSubtype="0" accel="50000" decel="50000" fill="hold" nodeType="withEffect">
                                      <p:stCondLst>
                                        <p:cond delay="2000"/>
                                      </p:stCondLst>
                                      <p:childTnLst>
                                        <p:animMotion origin="layout" path="M 0 1.48148E-6 L 0 -0.16111 " pathEditMode="relative" rAng="0" ptsTypes="AA">
                                          <p:cBhvr>
                                            <p:cTn id="16" dur="1500" fill="hold"/>
                                            <p:tgtEl>
                                              <p:spTgt spid="39"/>
                                            </p:tgtEl>
                                            <p:attrNameLst>
                                              <p:attrName>ppt_x</p:attrName>
                                              <p:attrName>ppt_y</p:attrName>
                                            </p:attrNameLst>
                                          </p:cBhvr>
                                          <p:rCtr x="0" y="-8056"/>
                                        </p:animMotion>
                                      </p:childTnLst>
                                    </p:cTn>
                                  </p:par>
                                  <p:par>
                                    <p:cTn id="17" presetID="10" presetClass="entr" presetSubtype="0" fill="hold" grpId="0" nodeType="withEffect">
                                      <p:stCondLst>
                                        <p:cond delay="210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1000"/>
                                            <p:tgtEl>
                                              <p:spTgt spid="2"/>
                                            </p:tgtEl>
                                          </p:cBhvr>
                                        </p:animEffect>
                                      </p:childTnLst>
                                    </p:cTn>
                                  </p:par>
                                  <p:par>
                                    <p:cTn id="20" presetID="10" presetClass="entr" presetSubtype="0" fill="hold" grpId="0" nodeType="withEffect">
                                      <p:stCondLst>
                                        <p:cond delay="2200"/>
                                      </p:stCondLst>
                                      <p:childTnLst>
                                        <p:set>
                                          <p:cBhvr>
                                            <p:cTn id="21" dur="1" fill="hold">
                                              <p:stCondLst>
                                                <p:cond delay="0"/>
                                              </p:stCondLst>
                                            </p:cTn>
                                            <p:tgtEl>
                                              <p:spTgt spid="3">
                                                <p:txEl>
                                                  <p:pRg st="0" end="0"/>
                                                </p:txEl>
                                              </p:spTgt>
                                            </p:tgtEl>
                                            <p:attrNameLst>
                                              <p:attrName>style.visibility</p:attrName>
                                            </p:attrNameLst>
                                          </p:cBhvr>
                                          <p:to>
                                            <p:strVal val="visible"/>
                                          </p:to>
                                        </p:set>
                                        <p:animEffect transition="in" filter="fade">
                                          <p:cBhvr>
                                            <p:cTn id="22" dur="1500"/>
                                            <p:tgtEl>
                                              <p:spTgt spid="3">
                                                <p:txEl>
                                                  <p:pRg st="0" end="0"/>
                                                </p:txEl>
                                              </p:spTgt>
                                            </p:tgtEl>
                                          </p:cBhvr>
                                        </p:animEffect>
                                      </p:childTnLst>
                                    </p:cTn>
                                  </p:par>
                                  <p:par>
                                    <p:cTn id="23" presetID="10" presetClass="entr" presetSubtype="0" fill="hold" grpId="0" nodeType="withEffect">
                                      <p:stCondLst>
                                        <p:cond delay="2200"/>
                                      </p:stCondLst>
                                      <p:childTnLst>
                                        <p:set>
                                          <p:cBhvr>
                                            <p:cTn id="24" dur="1" fill="hold">
                                              <p:stCondLst>
                                                <p:cond delay="0"/>
                                              </p:stCondLst>
                                            </p:cTn>
                                            <p:tgtEl>
                                              <p:spTgt spid="3">
                                                <p:txEl>
                                                  <p:pRg st="1" end="1"/>
                                                </p:txEl>
                                              </p:spTgt>
                                            </p:tgtEl>
                                            <p:attrNameLst>
                                              <p:attrName>style.visibility</p:attrName>
                                            </p:attrNameLst>
                                          </p:cBhvr>
                                          <p:to>
                                            <p:strVal val="visible"/>
                                          </p:to>
                                        </p:set>
                                        <p:animEffect transition="in" filter="fade">
                                          <p:cBhvr>
                                            <p:cTn id="25" dur="1500"/>
                                            <p:tgtEl>
                                              <p:spTgt spid="3">
                                                <p:txEl>
                                                  <p:pRg st="1" end="1"/>
                                                </p:txEl>
                                              </p:spTgt>
                                            </p:tgtEl>
                                          </p:cBhvr>
                                        </p:animEffect>
                                      </p:childTnLst>
                                    </p:cTn>
                                  </p:par>
                                  <p:par>
                                    <p:cTn id="26" presetID="10" presetClass="entr" presetSubtype="0" fill="hold" grpId="0" nodeType="withEffect">
                                      <p:stCondLst>
                                        <p:cond delay="2300"/>
                                      </p:stCondLst>
                                      <p:childTnLst>
                                        <p:set>
                                          <p:cBhvr>
                                            <p:cTn id="27" dur="1" fill="hold">
                                              <p:stCondLst>
                                                <p:cond delay="0"/>
                                              </p:stCondLst>
                                            </p:cTn>
                                            <p:tgtEl>
                                              <p:spTgt spid="3">
                                                <p:txEl>
                                                  <p:pRg st="2" end="2"/>
                                                </p:txEl>
                                              </p:spTgt>
                                            </p:tgtEl>
                                            <p:attrNameLst>
                                              <p:attrName>style.visibility</p:attrName>
                                            </p:attrNameLst>
                                          </p:cBhvr>
                                          <p:to>
                                            <p:strVal val="visible"/>
                                          </p:to>
                                        </p:set>
                                        <p:animEffect transition="in" filter="fade">
                                          <p:cBhvr>
                                            <p:cTn id="28" dur="1500"/>
                                            <p:tgtEl>
                                              <p:spTgt spid="3">
                                                <p:txEl>
                                                  <p:pRg st="2" end="2"/>
                                                </p:txEl>
                                              </p:spTgt>
                                            </p:tgtEl>
                                          </p:cBhvr>
                                        </p:animEffect>
                                      </p:childTnLst>
                                    </p:cTn>
                                  </p:par>
                                  <p:par>
                                    <p:cTn id="29" presetID="10" presetClass="entr" presetSubtype="0" fill="hold" grpId="0" nodeType="withEffect">
                                      <p:stCondLst>
                                        <p:cond delay="2300"/>
                                      </p:stCondLst>
                                      <p:childTnLst>
                                        <p:set>
                                          <p:cBhvr>
                                            <p:cTn id="30" dur="1" fill="hold">
                                              <p:stCondLst>
                                                <p:cond delay="0"/>
                                              </p:stCondLst>
                                            </p:cTn>
                                            <p:tgtEl>
                                              <p:spTgt spid="3">
                                                <p:txEl>
                                                  <p:pRg st="3" end="3"/>
                                                </p:txEl>
                                              </p:spTgt>
                                            </p:tgtEl>
                                            <p:attrNameLst>
                                              <p:attrName>style.visibility</p:attrName>
                                            </p:attrNameLst>
                                          </p:cBhvr>
                                          <p:to>
                                            <p:strVal val="visible"/>
                                          </p:to>
                                        </p:set>
                                        <p:animEffect transition="in" filter="fade">
                                          <p:cBhvr>
                                            <p:cTn id="31" dur="1500"/>
                                            <p:tgtEl>
                                              <p:spTgt spid="3">
                                                <p:txEl>
                                                  <p:pRg st="3" end="3"/>
                                                </p:txEl>
                                              </p:spTgt>
                                            </p:tgtEl>
                                          </p:cBhvr>
                                        </p:animEffect>
                                      </p:childTnLst>
                                    </p:cTn>
                                  </p:par>
                                  <p:par>
                                    <p:cTn id="32" presetID="10" presetClass="entr" presetSubtype="0" fill="hold" grpId="0" nodeType="withEffect">
                                      <p:stCondLst>
                                        <p:cond delay="2300"/>
                                      </p:stCondLst>
                                      <p:childTnLst>
                                        <p:set>
                                          <p:cBhvr>
                                            <p:cTn id="33" dur="1" fill="hold">
                                              <p:stCondLst>
                                                <p:cond delay="0"/>
                                              </p:stCondLst>
                                            </p:cTn>
                                            <p:tgtEl>
                                              <p:spTgt spid="4"/>
                                            </p:tgtEl>
                                            <p:attrNameLst>
                                              <p:attrName>style.visibility</p:attrName>
                                            </p:attrNameLst>
                                          </p:cBhvr>
                                          <p:to>
                                            <p:strVal val="visible"/>
                                          </p:to>
                                        </p:set>
                                        <p:animEffect transition="in" filter="fade">
                                          <p:cBhvr>
                                            <p:cTn id="34"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P spid="4" grpId="0"/>
          <p:bldP spid="49" grpId="0" animBg="1"/>
          <p:bldP spid="48" grpId="0" animBg="1"/>
          <p:bldP spid="48" grpId="1" animBg="1"/>
          <p:bldP spid="48" grpId="2" animBg="1"/>
        </p:bldLst>
      </p:timing>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4EBF7C2-AB8D-4A00-9213-3383043D3A61}"/>
              </a:ext>
            </a:extLst>
          </p:cNvPr>
          <p:cNvSpPr>
            <a:spLocks noGrp="1"/>
          </p:cNvSpPr>
          <p:nvPr>
            <p:ph type="sldNum" sz="quarter" idx="12"/>
          </p:nvPr>
        </p:nvSpPr>
        <p:spPr/>
        <p:txBody>
          <a:bodyPr/>
          <a:lstStyle/>
          <a:p>
            <a:fld id="{BC24384F-C969-491A-B746-B529BCC5F8BF}" type="slidenum">
              <a:rPr lang="en-US" smtClean="0"/>
              <a:t>20</a:t>
            </a:fld>
            <a:endParaRPr lang="en-US"/>
          </a:p>
        </p:txBody>
      </p:sp>
      <p:sp>
        <p:nvSpPr>
          <p:cNvPr id="2" name="TextBox 1">
            <a:extLst>
              <a:ext uri="{FF2B5EF4-FFF2-40B4-BE49-F238E27FC236}">
                <a16:creationId xmlns:a16="http://schemas.microsoft.com/office/drawing/2014/main" id="{3D386842-6588-4EB1-8041-D46F0ADC5DD8}"/>
              </a:ext>
            </a:extLst>
          </p:cNvPr>
          <p:cNvSpPr txBox="1"/>
          <p:nvPr/>
        </p:nvSpPr>
        <p:spPr>
          <a:xfrm>
            <a:off x="1460500" y="724039"/>
            <a:ext cx="9423400" cy="5632311"/>
          </a:xfrm>
          <a:prstGeom prst="rect">
            <a:avLst/>
          </a:prstGeom>
          <a:noFill/>
        </p:spPr>
        <p:txBody>
          <a:bodyPr wrap="square" rtlCol="0">
            <a:spAutoFit/>
          </a:bodyPr>
          <a:lstStyle/>
          <a:p>
            <a:r>
              <a:rPr lang="en-US" sz="7200" dirty="0"/>
              <a:t>ADD THE MAJOR FUNCTIONAL COMPONENTS DRAFT HERE, CHRIS!!!</a:t>
            </a:r>
          </a:p>
        </p:txBody>
      </p:sp>
    </p:spTree>
    <p:extLst>
      <p:ext uri="{BB962C8B-B14F-4D97-AF65-F5344CB8AC3E}">
        <p14:creationId xmlns:p14="http://schemas.microsoft.com/office/powerpoint/2010/main" val="987170798"/>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CD978E2-4DBD-4E43-AD3A-9D3D589A5D90}"/>
              </a:ext>
            </a:extLst>
          </p:cNvPr>
          <p:cNvSpPr>
            <a:spLocks noGrp="1"/>
          </p:cNvSpPr>
          <p:nvPr>
            <p:ph type="title"/>
          </p:nvPr>
        </p:nvSpPr>
        <p:spPr>
          <a:xfrm>
            <a:off x="838200" y="3071246"/>
            <a:ext cx="10515600" cy="715509"/>
          </a:xfrm>
        </p:spPr>
        <p:txBody>
          <a:bodyPr>
            <a:normAutofit/>
          </a:bodyPr>
          <a:lstStyle/>
          <a:p>
            <a:pPr algn="ctr"/>
            <a:r>
              <a:rPr lang="en-US" sz="4000" dirty="0">
                <a:solidFill>
                  <a:srgbClr val="6DD1A1"/>
                </a:solidFill>
              </a:rPr>
              <a:t>What’s the competition like?</a:t>
            </a:r>
          </a:p>
        </p:txBody>
      </p:sp>
      <p:sp>
        <p:nvSpPr>
          <p:cNvPr id="3" name="Slide Number Placeholder 2">
            <a:extLst>
              <a:ext uri="{FF2B5EF4-FFF2-40B4-BE49-F238E27FC236}">
                <a16:creationId xmlns:a16="http://schemas.microsoft.com/office/drawing/2014/main" id="{D43871DD-C831-48F1-85E2-C44D60A045F4}"/>
              </a:ext>
            </a:extLst>
          </p:cNvPr>
          <p:cNvSpPr>
            <a:spLocks noGrp="1"/>
          </p:cNvSpPr>
          <p:nvPr>
            <p:ph type="sldNum" sz="quarter" idx="12"/>
          </p:nvPr>
        </p:nvSpPr>
        <p:spPr/>
        <p:txBody>
          <a:bodyPr/>
          <a:lstStyle/>
          <a:p>
            <a:fld id="{BC24384F-C969-491A-B746-B529BCC5F8BF}" type="slidenum">
              <a:rPr lang="en-US" smtClean="0">
                <a:solidFill>
                  <a:schemeClr val="bg1"/>
                </a:solidFill>
              </a:rPr>
              <a:t>21</a:t>
            </a:fld>
            <a:endParaRPr lang="en-US" dirty="0">
              <a:solidFill>
                <a:schemeClr val="bg1"/>
              </a:solidFill>
            </a:endParaRPr>
          </a:p>
        </p:txBody>
      </p:sp>
    </p:spTree>
    <p:extLst>
      <p:ext uri="{BB962C8B-B14F-4D97-AF65-F5344CB8AC3E}">
        <p14:creationId xmlns:p14="http://schemas.microsoft.com/office/powerpoint/2010/main" val="1830868512"/>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4EBF7C2-AB8D-4A00-9213-3383043D3A61}"/>
              </a:ext>
            </a:extLst>
          </p:cNvPr>
          <p:cNvSpPr>
            <a:spLocks noGrp="1"/>
          </p:cNvSpPr>
          <p:nvPr>
            <p:ph type="sldNum" sz="quarter" idx="12"/>
          </p:nvPr>
        </p:nvSpPr>
        <p:spPr/>
        <p:txBody>
          <a:bodyPr/>
          <a:lstStyle/>
          <a:p>
            <a:fld id="{BC24384F-C969-491A-B746-B529BCC5F8BF}" type="slidenum">
              <a:rPr lang="en-US" smtClean="0"/>
              <a:t>22</a:t>
            </a:fld>
            <a:endParaRPr lang="en-US"/>
          </a:p>
        </p:txBody>
      </p:sp>
      <p:sp>
        <p:nvSpPr>
          <p:cNvPr id="4" name="Rectangle 3">
            <a:extLst>
              <a:ext uri="{FF2B5EF4-FFF2-40B4-BE49-F238E27FC236}">
                <a16:creationId xmlns:a16="http://schemas.microsoft.com/office/drawing/2014/main" id="{0012D8F0-979F-46E8-B825-8DA3D7D2A3F6}"/>
              </a:ext>
            </a:extLst>
          </p:cNvPr>
          <p:cNvSpPr/>
          <p:nvPr/>
        </p:nvSpPr>
        <p:spPr>
          <a:xfrm>
            <a:off x="0" y="5663331"/>
            <a:ext cx="12192000" cy="119466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screenshot of a cell phone&#10;&#10;Description automatically generated">
            <a:extLst>
              <a:ext uri="{FF2B5EF4-FFF2-40B4-BE49-F238E27FC236}">
                <a16:creationId xmlns:a16="http://schemas.microsoft.com/office/drawing/2014/main" id="{C32E63AB-9502-4C42-9005-815D04FD9D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0" y="0"/>
            <a:ext cx="9144000" cy="6858000"/>
          </a:xfrm>
          <a:prstGeom prst="rect">
            <a:avLst/>
          </a:prstGeom>
        </p:spPr>
      </p:pic>
    </p:spTree>
    <p:extLst>
      <p:ext uri="{BB962C8B-B14F-4D97-AF65-F5344CB8AC3E}">
        <p14:creationId xmlns:p14="http://schemas.microsoft.com/office/powerpoint/2010/main" val="1436085032"/>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4EBF7C2-AB8D-4A00-9213-3383043D3A61}"/>
              </a:ext>
            </a:extLst>
          </p:cNvPr>
          <p:cNvSpPr>
            <a:spLocks noGrp="1"/>
          </p:cNvSpPr>
          <p:nvPr>
            <p:ph type="sldNum" sz="quarter" idx="12"/>
          </p:nvPr>
        </p:nvSpPr>
        <p:spPr/>
        <p:txBody>
          <a:bodyPr/>
          <a:lstStyle/>
          <a:p>
            <a:fld id="{BC24384F-C969-491A-B746-B529BCC5F8BF}" type="slidenum">
              <a:rPr lang="en-US" smtClean="0"/>
              <a:t>23</a:t>
            </a:fld>
            <a:endParaRPr lang="en-US"/>
          </a:p>
        </p:txBody>
      </p:sp>
      <p:sp>
        <p:nvSpPr>
          <p:cNvPr id="4" name="Rectangle 3">
            <a:extLst>
              <a:ext uri="{FF2B5EF4-FFF2-40B4-BE49-F238E27FC236}">
                <a16:creationId xmlns:a16="http://schemas.microsoft.com/office/drawing/2014/main" id="{0012D8F0-979F-46E8-B825-8DA3D7D2A3F6}"/>
              </a:ext>
            </a:extLst>
          </p:cNvPr>
          <p:cNvSpPr/>
          <p:nvPr/>
        </p:nvSpPr>
        <p:spPr>
          <a:xfrm>
            <a:off x="0" y="5663331"/>
            <a:ext cx="12192000" cy="119466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4">
            <a:extLst>
              <a:ext uri="{FF2B5EF4-FFF2-40B4-BE49-F238E27FC236}">
                <a16:creationId xmlns:a16="http://schemas.microsoft.com/office/drawing/2014/main" id="{7EAD1EE1-0764-48EB-85CC-19784BFF2F65}"/>
              </a:ext>
            </a:extLst>
          </p:cNvPr>
          <p:cNvGrpSpPr/>
          <p:nvPr/>
        </p:nvGrpSpPr>
        <p:grpSpPr>
          <a:xfrm>
            <a:off x="5381562" y="2711814"/>
            <a:ext cx="1428873" cy="1432227"/>
            <a:chOff x="5638798" y="2453973"/>
            <a:chExt cx="1428873" cy="1432227"/>
          </a:xfrm>
        </p:grpSpPr>
        <p:sp>
          <p:nvSpPr>
            <p:cNvPr id="6" name="Rectangle: Rounded Corners 5">
              <a:extLst>
                <a:ext uri="{FF2B5EF4-FFF2-40B4-BE49-F238E27FC236}">
                  <a16:creationId xmlns:a16="http://schemas.microsoft.com/office/drawing/2014/main" id="{A38F82E9-C412-499F-80EB-7190609FCCDE}"/>
                </a:ext>
              </a:extLst>
            </p:cNvPr>
            <p:cNvSpPr/>
            <p:nvPr/>
          </p:nvSpPr>
          <p:spPr>
            <a:xfrm>
              <a:off x="5638799" y="2453973"/>
              <a:ext cx="1428871" cy="1432227"/>
            </a:xfrm>
            <a:prstGeom prst="roundRect">
              <a:avLst/>
            </a:prstGeom>
            <a:solidFill>
              <a:srgbClr val="6DD1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6">
              <a:extLst>
                <a:ext uri="{FF2B5EF4-FFF2-40B4-BE49-F238E27FC236}">
                  <a16:creationId xmlns:a16="http://schemas.microsoft.com/office/drawing/2014/main" id="{DA9EC0FB-F291-4B4F-9A5E-D190F155516B}"/>
                </a:ext>
              </a:extLst>
            </p:cNvPr>
            <p:cNvSpPr/>
            <p:nvPr/>
          </p:nvSpPr>
          <p:spPr>
            <a:xfrm>
              <a:off x="5638798" y="3483864"/>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Rounded Corners 7">
              <a:extLst>
                <a:ext uri="{FF2B5EF4-FFF2-40B4-BE49-F238E27FC236}">
                  <a16:creationId xmlns:a16="http://schemas.microsoft.com/office/drawing/2014/main" id="{83D2E496-0471-47A2-A5B1-FB5B0C9405E4}"/>
                </a:ext>
              </a:extLst>
            </p:cNvPr>
            <p:cNvSpPr/>
            <p:nvPr/>
          </p:nvSpPr>
          <p:spPr>
            <a:xfrm>
              <a:off x="6150866" y="3483864"/>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54892CDD-D1E7-4B40-AFC0-D9F238BE2F99}"/>
                </a:ext>
              </a:extLst>
            </p:cNvPr>
            <p:cNvSpPr/>
            <p:nvPr/>
          </p:nvSpPr>
          <p:spPr>
            <a:xfrm>
              <a:off x="6150866" y="2971800"/>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5D17CC13-C94B-46BB-B4AA-BA3F1F22B5DA}"/>
                </a:ext>
              </a:extLst>
            </p:cNvPr>
            <p:cNvSpPr/>
            <p:nvPr/>
          </p:nvSpPr>
          <p:spPr>
            <a:xfrm>
              <a:off x="5638798" y="2967847"/>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A172BB59-E8FD-44C0-AD3C-32640C648D05}"/>
                </a:ext>
              </a:extLst>
            </p:cNvPr>
            <p:cNvSpPr/>
            <p:nvPr/>
          </p:nvSpPr>
          <p:spPr>
            <a:xfrm>
              <a:off x="5638798" y="2453973"/>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1B821CD9-19C3-4C92-9DA6-4BE304C78720}"/>
                </a:ext>
              </a:extLst>
            </p:cNvPr>
            <p:cNvSpPr/>
            <p:nvPr/>
          </p:nvSpPr>
          <p:spPr>
            <a:xfrm>
              <a:off x="6665335" y="3483864"/>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377855305"/>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A20E160-D896-4D9D-BB9D-A67612916F84}"/>
              </a:ext>
            </a:extLst>
          </p:cNvPr>
          <p:cNvSpPr/>
          <p:nvPr/>
        </p:nvSpPr>
        <p:spPr>
          <a:xfrm>
            <a:off x="1270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3A00F45-877B-43D4-B0E2-F07189B41C41}"/>
              </a:ext>
            </a:extLst>
          </p:cNvPr>
          <p:cNvSpPr>
            <a:spLocks noGrp="1"/>
          </p:cNvSpPr>
          <p:nvPr>
            <p:ph type="title"/>
          </p:nvPr>
        </p:nvSpPr>
        <p:spPr>
          <a:xfrm>
            <a:off x="838200" y="137319"/>
            <a:ext cx="10515600" cy="764382"/>
          </a:xfrm>
        </p:spPr>
        <p:txBody>
          <a:bodyPr anchor="t"/>
          <a:lstStyle/>
          <a:p>
            <a:r>
              <a:rPr lang="en-US" dirty="0">
                <a:solidFill>
                  <a:schemeClr val="accent1">
                    <a:lumMod val="75000"/>
                  </a:schemeClr>
                </a:solidFill>
              </a:rPr>
              <a:t>Sources:</a:t>
            </a:r>
          </a:p>
        </p:txBody>
      </p:sp>
      <p:sp>
        <p:nvSpPr>
          <p:cNvPr id="3" name="Slide Number Placeholder 2">
            <a:extLst>
              <a:ext uri="{FF2B5EF4-FFF2-40B4-BE49-F238E27FC236}">
                <a16:creationId xmlns:a16="http://schemas.microsoft.com/office/drawing/2014/main" id="{CEB2EB87-C5B7-4D53-B1D8-731C09B15243}"/>
              </a:ext>
            </a:extLst>
          </p:cNvPr>
          <p:cNvSpPr>
            <a:spLocks noGrp="1"/>
          </p:cNvSpPr>
          <p:nvPr>
            <p:ph type="sldNum" sz="quarter" idx="12"/>
          </p:nvPr>
        </p:nvSpPr>
        <p:spPr/>
        <p:txBody>
          <a:bodyPr anchor="t"/>
          <a:lstStyle/>
          <a:p>
            <a:fld id="{BC24384F-C969-491A-B746-B529BCC5F8BF}" type="slidenum">
              <a:rPr lang="en-US" smtClean="0"/>
              <a:t>24</a:t>
            </a:fld>
            <a:endParaRPr lang="en-US"/>
          </a:p>
        </p:txBody>
      </p:sp>
      <p:sp>
        <p:nvSpPr>
          <p:cNvPr id="5" name="Title 1">
            <a:extLst>
              <a:ext uri="{FF2B5EF4-FFF2-40B4-BE49-F238E27FC236}">
                <a16:creationId xmlns:a16="http://schemas.microsoft.com/office/drawing/2014/main" id="{732979C8-3088-44F6-B3AC-0276C6436929}"/>
              </a:ext>
            </a:extLst>
          </p:cNvPr>
          <p:cNvSpPr txBox="1">
            <a:spLocks/>
          </p:cNvSpPr>
          <p:nvPr/>
        </p:nvSpPr>
        <p:spPr>
          <a:xfrm>
            <a:off x="838200" y="1132284"/>
            <a:ext cx="10147300" cy="4993482"/>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endParaRPr lang="en-US" sz="1200" dirty="0">
              <a:solidFill>
                <a:schemeClr val="accent1">
                  <a:lumMod val="75000"/>
                </a:schemeClr>
              </a:solidFill>
            </a:endParaRPr>
          </a:p>
          <a:p>
            <a:pPr marL="342900" indent="-342900">
              <a:lnSpc>
                <a:spcPct val="150000"/>
              </a:lnSpc>
              <a:buFont typeface="Arial" panose="020B0604020202020204" pitchFamily="34" charset="0"/>
              <a:buChar char="•"/>
            </a:pPr>
            <a:r>
              <a:rPr lang="en-US" sz="1200" dirty="0">
                <a:solidFill>
                  <a:schemeClr val="accent1">
                    <a:lumMod val="75000"/>
                  </a:schemeClr>
                </a:solidFill>
              </a:rPr>
              <a:t>The Top 5 Moving Mistakes Across America. (2019, August 13). Article. https://www.article.com/blog/top-5-moving-mistakes/</a:t>
            </a:r>
          </a:p>
          <a:p>
            <a:pPr marL="342900" indent="-342900">
              <a:lnSpc>
                <a:spcPct val="150000"/>
              </a:lnSpc>
              <a:buFont typeface="Arial" panose="020B0604020202020204" pitchFamily="34" charset="0"/>
              <a:buChar char="•"/>
            </a:pPr>
            <a:r>
              <a:rPr lang="en-US" sz="1200" dirty="0">
                <a:solidFill>
                  <a:schemeClr val="accent1">
                    <a:lumMod val="75000"/>
                  </a:schemeClr>
                </a:solidFill>
              </a:rPr>
              <a:t>Economy Moving &amp; Storage, LLC. (2015, January 4). How to properly pack and load a moving truck- Movers Cincinnati. YouTube. https://www.youtube.com/watch?v=rjmofUZOdwo&amp;feature=youtu.be</a:t>
            </a:r>
          </a:p>
          <a:p>
            <a:pPr marL="342900" indent="-342900">
              <a:lnSpc>
                <a:spcPct val="150000"/>
              </a:lnSpc>
              <a:buFont typeface="Arial" panose="020B0604020202020204" pitchFamily="34" charset="0"/>
              <a:buChar char="•"/>
            </a:pPr>
            <a:r>
              <a:rPr lang="en-US" sz="1200" dirty="0" err="1">
                <a:solidFill>
                  <a:schemeClr val="accent1">
                    <a:lumMod val="75000"/>
                  </a:schemeClr>
                </a:solidFill>
              </a:rPr>
              <a:t>CADCode</a:t>
            </a:r>
            <a:r>
              <a:rPr lang="en-US" sz="1200" dirty="0">
                <a:solidFill>
                  <a:schemeClr val="accent1">
                    <a:lumMod val="75000"/>
                  </a:schemeClr>
                </a:solidFill>
              </a:rPr>
              <a:t> Systems. (n.d.). Optimizing &amp; Machining | </a:t>
            </a:r>
            <a:r>
              <a:rPr lang="en-US" sz="1200" dirty="0" err="1">
                <a:solidFill>
                  <a:schemeClr val="accent1">
                    <a:lumMod val="75000"/>
                  </a:schemeClr>
                </a:solidFill>
              </a:rPr>
              <a:t>CADCode</a:t>
            </a:r>
            <a:r>
              <a:rPr lang="en-US" sz="1200" dirty="0">
                <a:solidFill>
                  <a:schemeClr val="accent1">
                    <a:lumMod val="75000"/>
                  </a:schemeClr>
                </a:solidFill>
              </a:rPr>
              <a:t> Systems. </a:t>
            </a:r>
            <a:r>
              <a:rPr lang="en-US" sz="1200" dirty="0" err="1">
                <a:solidFill>
                  <a:schemeClr val="accent1">
                    <a:lumMod val="75000"/>
                  </a:schemeClr>
                </a:solidFill>
              </a:rPr>
              <a:t>CADCode.Com</a:t>
            </a:r>
            <a:r>
              <a:rPr lang="en-US" sz="1200" dirty="0">
                <a:solidFill>
                  <a:schemeClr val="accent1">
                    <a:lumMod val="75000"/>
                  </a:schemeClr>
                </a:solidFill>
              </a:rPr>
              <a:t>. Retrieved September 20, 2020, from https://www.cadcode.com/category/categories/optimizing-machining</a:t>
            </a:r>
          </a:p>
          <a:p>
            <a:pPr marL="342900" indent="-342900">
              <a:lnSpc>
                <a:spcPct val="150000"/>
              </a:lnSpc>
              <a:buFont typeface="Arial" panose="020B0604020202020204" pitchFamily="34" charset="0"/>
              <a:buChar char="•"/>
            </a:pPr>
            <a:r>
              <a:rPr lang="en-US" sz="1200" dirty="0">
                <a:solidFill>
                  <a:schemeClr val="accent1">
                    <a:lumMod val="75000"/>
                  </a:schemeClr>
                </a:solidFill>
              </a:rPr>
              <a:t>Dube, E. (2020, September 20). OPTIMIZING THREE-DIMENSIONAL BIN PACKING THROUGH SIMULATION. Semantics Scholar. https://www.semanticscholar.org/paper/OPTIMIZING-THREE-DIMENSIONAL-BIN-PACKING-THROUGH-Dube/bb9986af2f26f7726fcef1bc684eac8239c9b853#references</a:t>
            </a:r>
          </a:p>
          <a:p>
            <a:pPr marL="342900" indent="-342900">
              <a:lnSpc>
                <a:spcPct val="150000"/>
              </a:lnSpc>
              <a:buFont typeface="Arial" panose="020B0604020202020204" pitchFamily="34" charset="0"/>
              <a:buChar char="•"/>
            </a:pPr>
            <a:r>
              <a:rPr lang="en-US" sz="1200" dirty="0">
                <a:solidFill>
                  <a:schemeClr val="accent1">
                    <a:lumMod val="75000"/>
                  </a:schemeClr>
                </a:solidFill>
              </a:rPr>
              <a:t>Knoblauch, M. (2019, May 8). One in ten Americans would prefer a week in jail over moving. New York Post. https://nypost.com/2019/05/08/one-in-ten-americans-would-prefer-a-week-in-jail-over-moving/</a:t>
            </a:r>
          </a:p>
          <a:p>
            <a:pPr marL="342900" indent="-342900">
              <a:lnSpc>
                <a:spcPct val="150000"/>
              </a:lnSpc>
              <a:buFont typeface="Arial" panose="020B0604020202020204" pitchFamily="34" charset="0"/>
              <a:buChar char="•"/>
            </a:pPr>
            <a:r>
              <a:rPr lang="en-US" sz="1200" dirty="0">
                <a:solidFill>
                  <a:schemeClr val="accent1">
                    <a:lumMod val="75000"/>
                  </a:schemeClr>
                </a:solidFill>
              </a:rPr>
              <a:t>The American Institute of Stress. (n.d.). The Holmes-Rahe Stress Inventory PDF. Retrieved September 20, 2020, from https://www.stress.org/wp-content/uploads/2019/04/stress-inventory-1.pdf</a:t>
            </a:r>
          </a:p>
          <a:p>
            <a:pPr marL="342900" indent="-342900">
              <a:lnSpc>
                <a:spcPct val="150000"/>
              </a:lnSpc>
              <a:buFont typeface="Arial" panose="020B0604020202020204" pitchFamily="34" charset="0"/>
              <a:buChar char="•"/>
            </a:pPr>
            <a:r>
              <a:rPr lang="en-US" sz="1200" dirty="0">
                <a:solidFill>
                  <a:schemeClr val="accent1">
                    <a:lumMod val="75000"/>
                  </a:schemeClr>
                </a:solidFill>
              </a:rPr>
              <a:t>Wood, T. (2020, January 6). Moving Industry Statistics. </a:t>
            </a:r>
            <a:r>
              <a:rPr lang="en-US" sz="1200" dirty="0" err="1">
                <a:solidFill>
                  <a:schemeClr val="accent1">
                    <a:lumMod val="75000"/>
                  </a:schemeClr>
                </a:solidFill>
              </a:rPr>
              <a:t>MoveBuddha</a:t>
            </a:r>
            <a:r>
              <a:rPr lang="en-US" sz="1200" dirty="0">
                <a:solidFill>
                  <a:schemeClr val="accent1">
                    <a:lumMod val="75000"/>
                  </a:schemeClr>
                </a:solidFill>
              </a:rPr>
              <a:t>. https://www.movebuddha.com/blog/moving-industry-statistics/</a:t>
            </a:r>
          </a:p>
          <a:p>
            <a:pPr marL="342900" indent="-342900">
              <a:lnSpc>
                <a:spcPct val="150000"/>
              </a:lnSpc>
              <a:buFont typeface="Arial" panose="020B0604020202020204" pitchFamily="34" charset="0"/>
              <a:buChar char="•"/>
            </a:pPr>
            <a:r>
              <a:rPr lang="en-US" sz="1200" dirty="0">
                <a:solidFill>
                  <a:schemeClr val="accent1">
                    <a:lumMod val="75000"/>
                  </a:schemeClr>
                </a:solidFill>
              </a:rPr>
              <a:t>Nat and Friends. (2017, April 18). Google Earth’s Incredible 3D Imagery, Explained. YouTube. https://www.youtube.com/watch?v=suo_aUTUpps&amp;feature=youtu.be</a:t>
            </a:r>
          </a:p>
          <a:p>
            <a:pPr marL="342900" indent="-342900">
              <a:lnSpc>
                <a:spcPct val="150000"/>
              </a:lnSpc>
              <a:buFont typeface="Arial" panose="020B0604020202020204" pitchFamily="34" charset="0"/>
              <a:buChar char="•"/>
            </a:pPr>
            <a:r>
              <a:rPr lang="en-US" sz="1200" dirty="0">
                <a:solidFill>
                  <a:schemeClr val="accent1">
                    <a:lumMod val="75000"/>
                  </a:schemeClr>
                </a:solidFill>
              </a:rPr>
              <a:t>Collins, T. (2018, April 20). A Look Into Photogrammetry and Video Games - Tiger Collins. Medium. https://medium.com/@homicidalnacho/a-look-into-photogrammetry-and-video-games-71d602f51c31</a:t>
            </a:r>
            <a:br>
              <a:rPr lang="en-US" sz="1200" dirty="0">
                <a:solidFill>
                  <a:schemeClr val="accent1">
                    <a:lumMod val="75000"/>
                  </a:schemeClr>
                </a:solidFill>
              </a:rPr>
            </a:br>
            <a:endParaRPr lang="en-US" sz="1200" dirty="0">
              <a:solidFill>
                <a:schemeClr val="accent1">
                  <a:lumMod val="75000"/>
                </a:schemeClr>
              </a:solidFill>
            </a:endParaRPr>
          </a:p>
          <a:p>
            <a:pPr marL="342900" indent="-342900">
              <a:lnSpc>
                <a:spcPct val="150000"/>
              </a:lnSpc>
              <a:buFont typeface="Arial" panose="020B0604020202020204" pitchFamily="34" charset="0"/>
              <a:buChar char="•"/>
            </a:pPr>
            <a:endParaRPr lang="en-US" sz="1200" dirty="0">
              <a:solidFill>
                <a:schemeClr val="accent1">
                  <a:lumMod val="75000"/>
                </a:schemeClr>
              </a:solidFill>
            </a:endParaRPr>
          </a:p>
          <a:p>
            <a:pPr marL="342900" indent="-342900">
              <a:lnSpc>
                <a:spcPct val="150000"/>
              </a:lnSpc>
              <a:buFont typeface="Arial" panose="020B0604020202020204" pitchFamily="34" charset="0"/>
              <a:buChar char="•"/>
            </a:pPr>
            <a:endParaRPr lang="en-US" sz="1200" dirty="0">
              <a:solidFill>
                <a:schemeClr val="accent1">
                  <a:lumMod val="75000"/>
                </a:schemeClr>
              </a:solidFill>
            </a:endParaRPr>
          </a:p>
        </p:txBody>
      </p:sp>
    </p:spTree>
    <p:extLst>
      <p:ext uri="{BB962C8B-B14F-4D97-AF65-F5344CB8AC3E}">
        <p14:creationId xmlns:p14="http://schemas.microsoft.com/office/powerpoint/2010/main" val="2692496504"/>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A20E160-D896-4D9D-BB9D-A67612916F84}"/>
              </a:ext>
            </a:extLst>
          </p:cNvPr>
          <p:cNvSpPr/>
          <p:nvPr/>
        </p:nvSpPr>
        <p:spPr>
          <a:xfrm>
            <a:off x="1270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3A00F45-877B-43D4-B0E2-F07189B41C41}"/>
              </a:ext>
            </a:extLst>
          </p:cNvPr>
          <p:cNvSpPr>
            <a:spLocks noGrp="1"/>
          </p:cNvSpPr>
          <p:nvPr>
            <p:ph type="title"/>
          </p:nvPr>
        </p:nvSpPr>
        <p:spPr>
          <a:xfrm>
            <a:off x="838200" y="137319"/>
            <a:ext cx="10515600" cy="764382"/>
          </a:xfrm>
        </p:spPr>
        <p:txBody>
          <a:bodyPr anchor="t"/>
          <a:lstStyle/>
          <a:p>
            <a:r>
              <a:rPr lang="en-US" dirty="0">
                <a:solidFill>
                  <a:schemeClr val="accent1">
                    <a:lumMod val="75000"/>
                  </a:schemeClr>
                </a:solidFill>
              </a:rPr>
              <a:t>Glossary:</a:t>
            </a:r>
          </a:p>
        </p:txBody>
      </p:sp>
      <p:sp>
        <p:nvSpPr>
          <p:cNvPr id="3" name="Slide Number Placeholder 2">
            <a:extLst>
              <a:ext uri="{FF2B5EF4-FFF2-40B4-BE49-F238E27FC236}">
                <a16:creationId xmlns:a16="http://schemas.microsoft.com/office/drawing/2014/main" id="{CEB2EB87-C5B7-4D53-B1D8-731C09B15243}"/>
              </a:ext>
            </a:extLst>
          </p:cNvPr>
          <p:cNvSpPr>
            <a:spLocks noGrp="1"/>
          </p:cNvSpPr>
          <p:nvPr>
            <p:ph type="sldNum" sz="quarter" idx="12"/>
          </p:nvPr>
        </p:nvSpPr>
        <p:spPr/>
        <p:txBody>
          <a:bodyPr anchor="t"/>
          <a:lstStyle/>
          <a:p>
            <a:fld id="{BC24384F-C969-491A-B746-B529BCC5F8BF}" type="slidenum">
              <a:rPr lang="en-US" smtClean="0"/>
              <a:t>25</a:t>
            </a:fld>
            <a:endParaRPr lang="en-US"/>
          </a:p>
        </p:txBody>
      </p:sp>
      <p:sp>
        <p:nvSpPr>
          <p:cNvPr id="5" name="Title 1">
            <a:extLst>
              <a:ext uri="{FF2B5EF4-FFF2-40B4-BE49-F238E27FC236}">
                <a16:creationId xmlns:a16="http://schemas.microsoft.com/office/drawing/2014/main" id="{732979C8-3088-44F6-B3AC-0276C6436929}"/>
              </a:ext>
            </a:extLst>
          </p:cNvPr>
          <p:cNvSpPr txBox="1">
            <a:spLocks/>
          </p:cNvSpPr>
          <p:nvPr/>
        </p:nvSpPr>
        <p:spPr>
          <a:xfrm>
            <a:off x="838200" y="1132284"/>
            <a:ext cx="10147300" cy="4993482"/>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400" dirty="0">
                <a:solidFill>
                  <a:schemeClr val="accent1">
                    <a:lumMod val="50000"/>
                  </a:schemeClr>
                </a:solidFill>
              </a:rPr>
              <a:t>*All definitions are sourced from Wikipedia</a:t>
            </a:r>
          </a:p>
          <a:p>
            <a:endParaRPr lang="en-US" sz="1400" dirty="0">
              <a:solidFill>
                <a:schemeClr val="accent1">
                  <a:lumMod val="50000"/>
                </a:schemeClr>
              </a:solidFill>
            </a:endParaRPr>
          </a:p>
          <a:p>
            <a:r>
              <a:rPr lang="en-US" sz="1400" b="1" dirty="0">
                <a:solidFill>
                  <a:schemeClr val="accent1">
                    <a:lumMod val="50000"/>
                  </a:schemeClr>
                </a:solidFill>
              </a:rPr>
              <a:t>Photogrammetry</a:t>
            </a:r>
            <a:endParaRPr lang="en-US" sz="1400" dirty="0">
              <a:solidFill>
                <a:schemeClr val="accent1">
                  <a:lumMod val="50000"/>
                </a:schemeClr>
              </a:solidFill>
            </a:endParaRPr>
          </a:p>
          <a:p>
            <a:r>
              <a:rPr lang="en-US" sz="1400" b="1" dirty="0">
                <a:solidFill>
                  <a:schemeClr val="accent1">
                    <a:lumMod val="50000"/>
                  </a:schemeClr>
                </a:solidFill>
              </a:rPr>
              <a:t>	</a:t>
            </a:r>
            <a:r>
              <a:rPr lang="en-US" sz="1400" dirty="0">
                <a:solidFill>
                  <a:schemeClr val="accent1">
                    <a:lumMod val="50000"/>
                  </a:schemeClr>
                </a:solidFill>
              </a:rPr>
              <a:t>Photogrammetry is the science and technology of obtaining reliable information about physical objects and the environment through the process of recording, measuring and interpreting photographic images and patterns of electromagnetic radiant imagery and other phenomena.</a:t>
            </a:r>
          </a:p>
          <a:p>
            <a:r>
              <a:rPr lang="en-US" sz="1400" dirty="0">
                <a:solidFill>
                  <a:schemeClr val="accent1">
                    <a:lumMod val="50000"/>
                  </a:schemeClr>
                </a:solidFill>
              </a:rPr>
              <a:t> </a:t>
            </a:r>
          </a:p>
          <a:p>
            <a:r>
              <a:rPr lang="en-US" sz="1400" b="1" dirty="0">
                <a:solidFill>
                  <a:schemeClr val="accent1">
                    <a:lumMod val="50000"/>
                  </a:schemeClr>
                </a:solidFill>
              </a:rPr>
              <a:t>Algorithm	</a:t>
            </a:r>
            <a:endParaRPr lang="en-US" sz="1400" dirty="0">
              <a:solidFill>
                <a:schemeClr val="accent1">
                  <a:lumMod val="50000"/>
                </a:schemeClr>
              </a:solidFill>
            </a:endParaRPr>
          </a:p>
          <a:p>
            <a:r>
              <a:rPr lang="en-US" sz="1400" dirty="0">
                <a:solidFill>
                  <a:schemeClr val="accent1">
                    <a:lumMod val="50000"/>
                  </a:schemeClr>
                </a:solidFill>
              </a:rPr>
              <a:t>A finite sequence of well-defined, computer-implementable instructions, typically to solve a class of problems or to perform a computation.</a:t>
            </a:r>
          </a:p>
          <a:p>
            <a:r>
              <a:rPr lang="en-US" sz="1400" dirty="0">
                <a:solidFill>
                  <a:schemeClr val="accent1">
                    <a:lumMod val="50000"/>
                  </a:schemeClr>
                </a:solidFill>
              </a:rPr>
              <a:t> </a:t>
            </a:r>
          </a:p>
          <a:p>
            <a:r>
              <a:rPr lang="en-US" sz="1400" b="1" dirty="0">
                <a:solidFill>
                  <a:schemeClr val="accent1">
                    <a:lumMod val="50000"/>
                  </a:schemeClr>
                </a:solidFill>
              </a:rPr>
              <a:t>Professional movers</a:t>
            </a:r>
            <a:endParaRPr lang="en-US" sz="1400" dirty="0">
              <a:solidFill>
                <a:schemeClr val="accent1">
                  <a:lumMod val="50000"/>
                </a:schemeClr>
              </a:solidFill>
            </a:endParaRPr>
          </a:p>
          <a:p>
            <a:r>
              <a:rPr lang="en-US" sz="1400" b="1" dirty="0">
                <a:solidFill>
                  <a:schemeClr val="accent1">
                    <a:lumMod val="50000"/>
                  </a:schemeClr>
                </a:solidFill>
              </a:rPr>
              <a:t>	</a:t>
            </a:r>
            <a:r>
              <a:rPr lang="en-US" sz="1400" dirty="0">
                <a:solidFill>
                  <a:schemeClr val="accent1">
                    <a:lumMod val="50000"/>
                  </a:schemeClr>
                </a:solidFill>
              </a:rPr>
              <a:t>Professionals who move all your belongings for you from one place to another.</a:t>
            </a:r>
          </a:p>
          <a:p>
            <a:r>
              <a:rPr lang="en-US" sz="1400" dirty="0">
                <a:solidFill>
                  <a:schemeClr val="accent1">
                    <a:lumMod val="50000"/>
                  </a:schemeClr>
                </a:solidFill>
              </a:rPr>
              <a:t> </a:t>
            </a:r>
          </a:p>
          <a:p>
            <a:r>
              <a:rPr lang="en-US" sz="1400" b="1" dirty="0">
                <a:solidFill>
                  <a:schemeClr val="accent1">
                    <a:lumMod val="50000"/>
                  </a:schemeClr>
                </a:solidFill>
              </a:rPr>
              <a:t>Packing problems</a:t>
            </a:r>
            <a:endParaRPr lang="en-US" sz="1400" dirty="0">
              <a:solidFill>
                <a:schemeClr val="accent1">
                  <a:lumMod val="50000"/>
                </a:schemeClr>
              </a:solidFill>
            </a:endParaRPr>
          </a:p>
          <a:p>
            <a:r>
              <a:rPr lang="en-US" sz="1400" b="1" dirty="0">
                <a:solidFill>
                  <a:schemeClr val="accent1">
                    <a:lumMod val="50000"/>
                  </a:schemeClr>
                </a:solidFill>
              </a:rPr>
              <a:t>	</a:t>
            </a:r>
            <a:r>
              <a:rPr lang="en-US" sz="1400" dirty="0">
                <a:solidFill>
                  <a:schemeClr val="accent1">
                    <a:lumMod val="50000"/>
                  </a:schemeClr>
                </a:solidFill>
              </a:rPr>
              <a:t>Are a class of optimization problems in mathematics that involve attempting to pack objects together into containers. The goal is to either pack a single container as densely as possible or pack all objects using as few containers as possible.</a:t>
            </a:r>
          </a:p>
          <a:p>
            <a:r>
              <a:rPr lang="en-US" sz="1400" dirty="0">
                <a:solidFill>
                  <a:schemeClr val="accent1">
                    <a:lumMod val="50000"/>
                  </a:schemeClr>
                </a:solidFill>
              </a:rPr>
              <a:t> </a:t>
            </a:r>
          </a:p>
          <a:p>
            <a:r>
              <a:rPr lang="en-US" sz="1400" dirty="0">
                <a:solidFill>
                  <a:schemeClr val="accent1">
                    <a:lumMod val="50000"/>
                  </a:schemeClr>
                </a:solidFill>
              </a:rPr>
              <a:t> </a:t>
            </a:r>
          </a:p>
          <a:p>
            <a:pPr marL="342900" indent="-342900">
              <a:lnSpc>
                <a:spcPct val="150000"/>
              </a:lnSpc>
              <a:buFont typeface="Arial" panose="020B0604020202020204" pitchFamily="34" charset="0"/>
              <a:buChar char="•"/>
            </a:pPr>
            <a:endParaRPr lang="en-US" sz="1400" dirty="0">
              <a:solidFill>
                <a:schemeClr val="accent1">
                  <a:lumMod val="50000"/>
                </a:schemeClr>
              </a:solidFill>
            </a:endParaRPr>
          </a:p>
        </p:txBody>
      </p:sp>
    </p:spTree>
    <p:extLst>
      <p:ext uri="{BB962C8B-B14F-4D97-AF65-F5344CB8AC3E}">
        <p14:creationId xmlns:p14="http://schemas.microsoft.com/office/powerpoint/2010/main" val="1190126359"/>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5A15CD-CD03-402D-A02F-36101AF7BC7D}"/>
              </a:ext>
            </a:extLst>
          </p:cNvPr>
          <p:cNvSpPr>
            <a:spLocks noGrp="1"/>
          </p:cNvSpPr>
          <p:nvPr>
            <p:ph type="title"/>
          </p:nvPr>
        </p:nvSpPr>
        <p:spPr/>
        <p:txBody>
          <a:bodyPr/>
          <a:lstStyle/>
          <a:p>
            <a:r>
              <a:rPr lang="en-US" dirty="0"/>
              <a:t>Contents</a:t>
            </a:r>
          </a:p>
        </p:txBody>
      </p:sp>
      <p:sp>
        <p:nvSpPr>
          <p:cNvPr id="3" name="Content Placeholder 2">
            <a:extLst>
              <a:ext uri="{FF2B5EF4-FFF2-40B4-BE49-F238E27FC236}">
                <a16:creationId xmlns:a16="http://schemas.microsoft.com/office/drawing/2014/main" id="{D0BECDFB-EFCE-4265-92CC-8F6C2D538D33}"/>
              </a:ext>
            </a:extLst>
          </p:cNvPr>
          <p:cNvSpPr>
            <a:spLocks noGrp="1"/>
          </p:cNvSpPr>
          <p:nvPr>
            <p:ph idx="1"/>
          </p:nvPr>
        </p:nvSpPr>
        <p:spPr/>
        <p:txBody>
          <a:bodyPr>
            <a:normAutofit/>
          </a:bodyPr>
          <a:lstStyle/>
          <a:p>
            <a:r>
              <a:rPr lang="en-US" dirty="0"/>
              <a:t>Team Biography: 4-7</a:t>
            </a:r>
          </a:p>
          <a:p>
            <a:r>
              <a:rPr lang="en-US" dirty="0"/>
              <a:t>The Problem: 8-16</a:t>
            </a:r>
          </a:p>
          <a:p>
            <a:pPr lvl="1"/>
            <a:r>
              <a:rPr lang="en-US" dirty="0"/>
              <a:t>Problem Statement: 9</a:t>
            </a:r>
          </a:p>
          <a:p>
            <a:pPr lvl="1"/>
            <a:r>
              <a:rPr lang="en-US" dirty="0"/>
              <a:t>Problem Characteristics: 11-16</a:t>
            </a:r>
          </a:p>
          <a:p>
            <a:r>
              <a:rPr lang="en-US" dirty="0"/>
              <a:t>Current Process Flow: 17-19</a:t>
            </a:r>
          </a:p>
          <a:p>
            <a:r>
              <a:rPr lang="en-US" dirty="0"/>
              <a:t>Major Functional Component Diagram: 20-21</a:t>
            </a:r>
          </a:p>
          <a:p>
            <a:r>
              <a:rPr lang="en-US" dirty="0"/>
              <a:t>Competition: 22-23</a:t>
            </a:r>
          </a:p>
          <a:p>
            <a:r>
              <a:rPr lang="en-US" dirty="0"/>
              <a:t>References: 24</a:t>
            </a:r>
          </a:p>
          <a:p>
            <a:r>
              <a:rPr lang="en-US" dirty="0"/>
              <a:t>Glossary: 25</a:t>
            </a:r>
          </a:p>
        </p:txBody>
      </p:sp>
      <p:sp>
        <p:nvSpPr>
          <p:cNvPr id="13" name="Slide Number Placeholder 12">
            <a:extLst>
              <a:ext uri="{FF2B5EF4-FFF2-40B4-BE49-F238E27FC236}">
                <a16:creationId xmlns:a16="http://schemas.microsoft.com/office/drawing/2014/main" id="{F88FC381-DCC3-450B-A2C5-AF7915E4BB0E}"/>
              </a:ext>
            </a:extLst>
          </p:cNvPr>
          <p:cNvSpPr>
            <a:spLocks noGrp="1"/>
          </p:cNvSpPr>
          <p:nvPr>
            <p:ph type="sldNum" sz="quarter" idx="12"/>
          </p:nvPr>
        </p:nvSpPr>
        <p:spPr/>
        <p:txBody>
          <a:bodyPr/>
          <a:lstStyle/>
          <a:p>
            <a:fld id="{BC24384F-C969-491A-B746-B529BCC5F8BF}" type="slidenum">
              <a:rPr lang="en-US" smtClean="0"/>
              <a:t>3</a:t>
            </a:fld>
            <a:endParaRPr lang="en-US"/>
          </a:p>
        </p:txBody>
      </p:sp>
    </p:spTree>
    <p:extLst>
      <p:ext uri="{BB962C8B-B14F-4D97-AF65-F5344CB8AC3E}">
        <p14:creationId xmlns:p14="http://schemas.microsoft.com/office/powerpoint/2010/main" val="1597889721"/>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CD978E2-4DBD-4E43-AD3A-9D3D589A5D90}"/>
              </a:ext>
            </a:extLst>
          </p:cNvPr>
          <p:cNvSpPr>
            <a:spLocks noGrp="1"/>
          </p:cNvSpPr>
          <p:nvPr>
            <p:ph type="title"/>
          </p:nvPr>
        </p:nvSpPr>
        <p:spPr>
          <a:xfrm>
            <a:off x="838200" y="3071246"/>
            <a:ext cx="10515600" cy="715509"/>
          </a:xfrm>
        </p:spPr>
        <p:txBody>
          <a:bodyPr>
            <a:normAutofit/>
          </a:bodyPr>
          <a:lstStyle/>
          <a:p>
            <a:pPr algn="ctr"/>
            <a:r>
              <a:rPr lang="en-US" sz="4000" dirty="0">
                <a:solidFill>
                  <a:srgbClr val="6DD1A1"/>
                </a:solidFill>
              </a:rPr>
              <a:t>Who is Team Yellow?</a:t>
            </a:r>
          </a:p>
        </p:txBody>
      </p:sp>
      <p:sp>
        <p:nvSpPr>
          <p:cNvPr id="3" name="Slide Number Placeholder 2">
            <a:extLst>
              <a:ext uri="{FF2B5EF4-FFF2-40B4-BE49-F238E27FC236}">
                <a16:creationId xmlns:a16="http://schemas.microsoft.com/office/drawing/2014/main" id="{D43871DD-C831-48F1-85E2-C44D60A045F4}"/>
              </a:ext>
            </a:extLst>
          </p:cNvPr>
          <p:cNvSpPr>
            <a:spLocks noGrp="1"/>
          </p:cNvSpPr>
          <p:nvPr>
            <p:ph type="sldNum" sz="quarter" idx="12"/>
          </p:nvPr>
        </p:nvSpPr>
        <p:spPr/>
        <p:txBody>
          <a:bodyPr/>
          <a:lstStyle/>
          <a:p>
            <a:fld id="{BC24384F-C969-491A-B746-B529BCC5F8BF}" type="slidenum">
              <a:rPr lang="en-US" smtClean="0">
                <a:solidFill>
                  <a:schemeClr val="bg1"/>
                </a:solidFill>
              </a:rPr>
              <a:t>4</a:t>
            </a:fld>
            <a:endParaRPr lang="en-US" dirty="0">
              <a:solidFill>
                <a:schemeClr val="bg1"/>
              </a:solidFill>
            </a:endParaRPr>
          </a:p>
        </p:txBody>
      </p:sp>
    </p:spTree>
    <p:extLst>
      <p:ext uri="{BB962C8B-B14F-4D97-AF65-F5344CB8AC3E}">
        <p14:creationId xmlns:p14="http://schemas.microsoft.com/office/powerpoint/2010/main" val="3877860079"/>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DF7FEAC-19B1-41F6-B144-4210049FC086}"/>
              </a:ext>
            </a:extLst>
          </p:cNvPr>
          <p:cNvSpPr>
            <a:spLocks noGrp="1"/>
          </p:cNvSpPr>
          <p:nvPr>
            <p:ph type="sldNum" sz="quarter" idx="12"/>
          </p:nvPr>
        </p:nvSpPr>
        <p:spPr/>
        <p:txBody>
          <a:bodyPr/>
          <a:lstStyle/>
          <a:p>
            <a:fld id="{BC24384F-C969-491A-B746-B529BCC5F8BF}" type="slidenum">
              <a:rPr lang="en-US" smtClean="0"/>
              <a:t>5</a:t>
            </a:fld>
            <a:endParaRPr lang="en-US" dirty="0"/>
          </a:p>
        </p:txBody>
      </p:sp>
      <p:graphicFrame>
        <p:nvGraphicFramePr>
          <p:cNvPr id="10" name="Diagram 9">
            <a:extLst>
              <a:ext uri="{FF2B5EF4-FFF2-40B4-BE49-F238E27FC236}">
                <a16:creationId xmlns:a16="http://schemas.microsoft.com/office/drawing/2014/main" id="{29C9C711-9367-433A-B3F3-92D7D736CD6E}"/>
              </a:ext>
            </a:extLst>
          </p:cNvPr>
          <p:cNvGraphicFramePr/>
          <p:nvPr>
            <p:extLst>
              <p:ext uri="{D42A27DB-BD31-4B8C-83A1-F6EECF244321}">
                <p14:modId xmlns:p14="http://schemas.microsoft.com/office/powerpoint/2010/main" val="1637985524"/>
              </p:ext>
            </p:extLst>
          </p:nvPr>
        </p:nvGraphicFramePr>
        <p:xfrm>
          <a:off x="0" y="0"/>
          <a:ext cx="7336630" cy="289864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12" name="Diagram 11">
            <a:extLst>
              <a:ext uri="{FF2B5EF4-FFF2-40B4-BE49-F238E27FC236}">
                <a16:creationId xmlns:a16="http://schemas.microsoft.com/office/drawing/2014/main" id="{F2E33D57-8601-4AEC-B565-88A03B8B6B65}"/>
              </a:ext>
            </a:extLst>
          </p:cNvPr>
          <p:cNvGraphicFramePr/>
          <p:nvPr>
            <p:extLst>
              <p:ext uri="{D42A27DB-BD31-4B8C-83A1-F6EECF244321}">
                <p14:modId xmlns:p14="http://schemas.microsoft.com/office/powerpoint/2010/main" val="2525021763"/>
              </p:ext>
            </p:extLst>
          </p:nvPr>
        </p:nvGraphicFramePr>
        <p:xfrm>
          <a:off x="5141857" y="1979676"/>
          <a:ext cx="7336630" cy="289864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aphicFrame>
        <p:nvGraphicFramePr>
          <p:cNvPr id="15" name="Diagram 14">
            <a:extLst>
              <a:ext uri="{FF2B5EF4-FFF2-40B4-BE49-F238E27FC236}">
                <a16:creationId xmlns:a16="http://schemas.microsoft.com/office/drawing/2014/main" id="{21A39545-C05C-4F05-A478-77050EE7D728}"/>
              </a:ext>
            </a:extLst>
          </p:cNvPr>
          <p:cNvGraphicFramePr/>
          <p:nvPr>
            <p:extLst>
              <p:ext uri="{D42A27DB-BD31-4B8C-83A1-F6EECF244321}">
                <p14:modId xmlns:p14="http://schemas.microsoft.com/office/powerpoint/2010/main" val="1561952080"/>
              </p:ext>
            </p:extLst>
          </p:nvPr>
        </p:nvGraphicFramePr>
        <p:xfrm>
          <a:off x="0" y="3457702"/>
          <a:ext cx="7336630" cy="2898648"/>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spTree>
    <p:extLst>
      <p:ext uri="{BB962C8B-B14F-4D97-AF65-F5344CB8AC3E}">
        <p14:creationId xmlns:p14="http://schemas.microsoft.com/office/powerpoint/2010/main" val="1427004643"/>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DF7FEAC-19B1-41F6-B144-4210049FC086}"/>
              </a:ext>
            </a:extLst>
          </p:cNvPr>
          <p:cNvSpPr>
            <a:spLocks noGrp="1"/>
          </p:cNvSpPr>
          <p:nvPr>
            <p:ph type="sldNum" sz="quarter" idx="12"/>
          </p:nvPr>
        </p:nvSpPr>
        <p:spPr/>
        <p:txBody>
          <a:bodyPr/>
          <a:lstStyle/>
          <a:p>
            <a:fld id="{BC24384F-C969-491A-B746-B529BCC5F8BF}" type="slidenum">
              <a:rPr lang="en-US" smtClean="0"/>
              <a:t>6</a:t>
            </a:fld>
            <a:endParaRPr lang="en-US" dirty="0"/>
          </a:p>
        </p:txBody>
      </p:sp>
      <p:graphicFrame>
        <p:nvGraphicFramePr>
          <p:cNvPr id="6" name="Diagram 5">
            <a:extLst>
              <a:ext uri="{FF2B5EF4-FFF2-40B4-BE49-F238E27FC236}">
                <a16:creationId xmlns:a16="http://schemas.microsoft.com/office/drawing/2014/main" id="{0DC2D7D3-5776-451C-91B3-C0BD95E2F0A2}"/>
              </a:ext>
            </a:extLst>
          </p:cNvPr>
          <p:cNvGraphicFramePr/>
          <p:nvPr>
            <p:extLst>
              <p:ext uri="{D42A27DB-BD31-4B8C-83A1-F6EECF244321}">
                <p14:modId xmlns:p14="http://schemas.microsoft.com/office/powerpoint/2010/main" val="3718569866"/>
              </p:ext>
            </p:extLst>
          </p:nvPr>
        </p:nvGraphicFramePr>
        <p:xfrm>
          <a:off x="0" y="0"/>
          <a:ext cx="7336630" cy="289864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7" name="Diagram 6">
            <a:extLst>
              <a:ext uri="{FF2B5EF4-FFF2-40B4-BE49-F238E27FC236}">
                <a16:creationId xmlns:a16="http://schemas.microsoft.com/office/drawing/2014/main" id="{FB6B32A7-527B-4EC6-9953-789B888AFD36}"/>
              </a:ext>
            </a:extLst>
          </p:cNvPr>
          <p:cNvGraphicFramePr/>
          <p:nvPr>
            <p:extLst>
              <p:ext uri="{D42A27DB-BD31-4B8C-83A1-F6EECF244321}">
                <p14:modId xmlns:p14="http://schemas.microsoft.com/office/powerpoint/2010/main" val="3689310643"/>
              </p:ext>
            </p:extLst>
          </p:nvPr>
        </p:nvGraphicFramePr>
        <p:xfrm>
          <a:off x="5141857" y="1979676"/>
          <a:ext cx="7336630" cy="289864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aphicFrame>
        <p:nvGraphicFramePr>
          <p:cNvPr id="8" name="Diagram 7">
            <a:extLst>
              <a:ext uri="{FF2B5EF4-FFF2-40B4-BE49-F238E27FC236}">
                <a16:creationId xmlns:a16="http://schemas.microsoft.com/office/drawing/2014/main" id="{69675F83-4A4D-45F5-AEA5-ED9711B821DF}"/>
              </a:ext>
            </a:extLst>
          </p:cNvPr>
          <p:cNvGraphicFramePr/>
          <p:nvPr>
            <p:extLst>
              <p:ext uri="{D42A27DB-BD31-4B8C-83A1-F6EECF244321}">
                <p14:modId xmlns:p14="http://schemas.microsoft.com/office/powerpoint/2010/main" val="3052000206"/>
              </p:ext>
            </p:extLst>
          </p:nvPr>
        </p:nvGraphicFramePr>
        <p:xfrm>
          <a:off x="0" y="3457702"/>
          <a:ext cx="7336630" cy="2898648"/>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spTree>
    <p:extLst>
      <p:ext uri="{BB962C8B-B14F-4D97-AF65-F5344CB8AC3E}">
        <p14:creationId xmlns:p14="http://schemas.microsoft.com/office/powerpoint/2010/main" val="1937137368"/>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DF7FEAC-19B1-41F6-B144-4210049FC086}"/>
              </a:ext>
            </a:extLst>
          </p:cNvPr>
          <p:cNvSpPr>
            <a:spLocks noGrp="1"/>
          </p:cNvSpPr>
          <p:nvPr>
            <p:ph type="sldNum" sz="quarter" idx="12"/>
          </p:nvPr>
        </p:nvSpPr>
        <p:spPr/>
        <p:txBody>
          <a:bodyPr/>
          <a:lstStyle/>
          <a:p>
            <a:fld id="{BC24384F-C969-491A-B746-B529BCC5F8BF}" type="slidenum">
              <a:rPr lang="en-US" smtClean="0"/>
              <a:t>7</a:t>
            </a:fld>
            <a:endParaRPr lang="en-US" dirty="0"/>
          </a:p>
        </p:txBody>
      </p:sp>
      <p:graphicFrame>
        <p:nvGraphicFramePr>
          <p:cNvPr id="10" name="Diagram 9">
            <a:extLst>
              <a:ext uri="{FF2B5EF4-FFF2-40B4-BE49-F238E27FC236}">
                <a16:creationId xmlns:a16="http://schemas.microsoft.com/office/drawing/2014/main" id="{29C9C711-9367-433A-B3F3-92D7D736CD6E}"/>
              </a:ext>
            </a:extLst>
          </p:cNvPr>
          <p:cNvGraphicFramePr/>
          <p:nvPr>
            <p:extLst>
              <p:ext uri="{D42A27DB-BD31-4B8C-83A1-F6EECF244321}">
                <p14:modId xmlns:p14="http://schemas.microsoft.com/office/powerpoint/2010/main" val="665941180"/>
              </p:ext>
            </p:extLst>
          </p:nvPr>
        </p:nvGraphicFramePr>
        <p:xfrm>
          <a:off x="0" y="0"/>
          <a:ext cx="7336630" cy="289864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01058236"/>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CD978E2-4DBD-4E43-AD3A-9D3D589A5D90}"/>
              </a:ext>
            </a:extLst>
          </p:cNvPr>
          <p:cNvSpPr>
            <a:spLocks noGrp="1"/>
          </p:cNvSpPr>
          <p:nvPr>
            <p:ph type="title"/>
          </p:nvPr>
        </p:nvSpPr>
        <p:spPr>
          <a:xfrm>
            <a:off x="838200" y="3071246"/>
            <a:ext cx="10515600" cy="715509"/>
          </a:xfrm>
        </p:spPr>
        <p:txBody>
          <a:bodyPr>
            <a:normAutofit/>
          </a:bodyPr>
          <a:lstStyle/>
          <a:p>
            <a:pPr algn="ctr"/>
            <a:r>
              <a:rPr lang="en-US" sz="4000" dirty="0">
                <a:solidFill>
                  <a:srgbClr val="6DD1A1"/>
                </a:solidFill>
              </a:rPr>
              <a:t>What problem are we trying to solve?</a:t>
            </a:r>
          </a:p>
        </p:txBody>
      </p:sp>
      <p:sp>
        <p:nvSpPr>
          <p:cNvPr id="3" name="Slide Number Placeholder 2">
            <a:extLst>
              <a:ext uri="{FF2B5EF4-FFF2-40B4-BE49-F238E27FC236}">
                <a16:creationId xmlns:a16="http://schemas.microsoft.com/office/drawing/2014/main" id="{D43871DD-C831-48F1-85E2-C44D60A045F4}"/>
              </a:ext>
            </a:extLst>
          </p:cNvPr>
          <p:cNvSpPr>
            <a:spLocks noGrp="1"/>
          </p:cNvSpPr>
          <p:nvPr>
            <p:ph type="sldNum" sz="quarter" idx="12"/>
          </p:nvPr>
        </p:nvSpPr>
        <p:spPr/>
        <p:txBody>
          <a:bodyPr/>
          <a:lstStyle/>
          <a:p>
            <a:fld id="{BC24384F-C969-491A-B746-B529BCC5F8BF}" type="slidenum">
              <a:rPr lang="en-US" smtClean="0">
                <a:solidFill>
                  <a:schemeClr val="bg1"/>
                </a:solidFill>
              </a:rPr>
              <a:t>8</a:t>
            </a:fld>
            <a:endParaRPr lang="en-US" dirty="0">
              <a:solidFill>
                <a:schemeClr val="bg1"/>
              </a:solidFill>
            </a:endParaRPr>
          </a:p>
        </p:txBody>
      </p:sp>
    </p:spTree>
    <p:extLst>
      <p:ext uri="{BB962C8B-B14F-4D97-AF65-F5344CB8AC3E}">
        <p14:creationId xmlns:p14="http://schemas.microsoft.com/office/powerpoint/2010/main" val="2521377508"/>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6002CA2-56F8-417D-95B9-4CBE92F59CA7}"/>
              </a:ext>
            </a:extLst>
          </p:cNvPr>
          <p:cNvSpPr>
            <a:spLocks noGrp="1"/>
          </p:cNvSpPr>
          <p:nvPr>
            <p:ph type="title"/>
          </p:nvPr>
        </p:nvSpPr>
        <p:spPr>
          <a:xfrm>
            <a:off x="838200" y="1218009"/>
            <a:ext cx="10515600" cy="4421982"/>
          </a:xfrm>
        </p:spPr>
        <p:txBody>
          <a:bodyPr>
            <a:noAutofit/>
          </a:bodyPr>
          <a:lstStyle/>
          <a:p>
            <a:pPr algn="ctr"/>
            <a:r>
              <a:rPr lang="en-US" dirty="0"/>
              <a:t>78.3% of Americans don’t use professional movers. Those Americans must deal with moving logistics such as uncertain truck rental fees, keeping track of boxes, and properly loading moving trucks. These logistics make moving, which is already a stressful life event, even more stressful. </a:t>
            </a:r>
          </a:p>
        </p:txBody>
      </p:sp>
      <p:sp>
        <p:nvSpPr>
          <p:cNvPr id="5" name="Title 3">
            <a:extLst>
              <a:ext uri="{FF2B5EF4-FFF2-40B4-BE49-F238E27FC236}">
                <a16:creationId xmlns:a16="http://schemas.microsoft.com/office/drawing/2014/main" id="{126AABC4-AFF5-4399-917C-8B9B5FE9BAAA}"/>
              </a:ext>
            </a:extLst>
          </p:cNvPr>
          <p:cNvSpPr txBox="1">
            <a:spLocks/>
          </p:cNvSpPr>
          <p:nvPr/>
        </p:nvSpPr>
        <p:spPr>
          <a:xfrm>
            <a:off x="838200" y="5213349"/>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dirty="0"/>
          </a:p>
        </p:txBody>
      </p:sp>
      <p:sp>
        <p:nvSpPr>
          <p:cNvPr id="2" name="Slide Number Placeholder 1">
            <a:extLst>
              <a:ext uri="{FF2B5EF4-FFF2-40B4-BE49-F238E27FC236}">
                <a16:creationId xmlns:a16="http://schemas.microsoft.com/office/drawing/2014/main" id="{ADF7FEAC-19B1-41F6-B144-4210049FC086}"/>
              </a:ext>
            </a:extLst>
          </p:cNvPr>
          <p:cNvSpPr>
            <a:spLocks noGrp="1"/>
          </p:cNvSpPr>
          <p:nvPr>
            <p:ph type="sldNum" sz="quarter" idx="12"/>
          </p:nvPr>
        </p:nvSpPr>
        <p:spPr/>
        <p:txBody>
          <a:bodyPr/>
          <a:lstStyle/>
          <a:p>
            <a:fld id="{BC24384F-C969-491A-B746-B529BCC5F8BF}" type="slidenum">
              <a:rPr lang="en-US" smtClean="0"/>
              <a:t>9</a:t>
            </a:fld>
            <a:endParaRPr lang="en-US" dirty="0"/>
          </a:p>
        </p:txBody>
      </p:sp>
    </p:spTree>
    <p:extLst>
      <p:ext uri="{BB962C8B-B14F-4D97-AF65-F5344CB8AC3E}">
        <p14:creationId xmlns:p14="http://schemas.microsoft.com/office/powerpoint/2010/main" val="4100341218"/>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theme/theme1.xml><?xml version="1.0" encoding="utf-8"?>
<a:theme xmlns:a="http://schemas.openxmlformats.org/drawingml/2006/main" name="Office Theme">
  <a:themeElements>
    <a:clrScheme name="CS410_Green">
      <a:dk1>
        <a:srgbClr val="FFFFFF"/>
      </a:dk1>
      <a:lt1>
        <a:srgbClr val="FFFFFF"/>
      </a:lt1>
      <a:dk2>
        <a:srgbClr val="6DD1A1"/>
      </a:dk2>
      <a:lt2>
        <a:srgbClr val="6DD1A1"/>
      </a:lt2>
      <a:accent1>
        <a:srgbClr val="7F7F7F"/>
      </a:accent1>
      <a:accent2>
        <a:srgbClr val="954F72"/>
      </a:accent2>
      <a:accent3>
        <a:srgbClr val="A5A5A5"/>
      </a:accent3>
      <a:accent4>
        <a:srgbClr val="FFC000"/>
      </a:accent4>
      <a:accent5>
        <a:srgbClr val="5B9BD5"/>
      </a:accent5>
      <a:accent6>
        <a:srgbClr val="70AD47"/>
      </a:accent6>
      <a:hlink>
        <a:srgbClr val="FFFFFF"/>
      </a:hlink>
      <a:folHlink>
        <a:srgbClr val="954F72"/>
      </a:folHlink>
    </a:clrScheme>
    <a:fontScheme name="Custom 1">
      <a:majorFont>
        <a:latin typeface="Gulim"/>
        <a:ea typeface=""/>
        <a:cs typeface=""/>
      </a:majorFont>
      <a:minorFont>
        <a:latin typeface="Gulim"/>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2">
      <a:majorFont>
        <a:latin typeface="Gulim"/>
        <a:ea typeface=""/>
        <a:cs typeface=""/>
      </a:majorFont>
      <a:minorFont>
        <a:latin typeface="Gulim"/>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781</TotalTime>
  <Words>830</Words>
  <Application>Microsoft Office PowerPoint</Application>
  <PresentationFormat>Widescreen</PresentationFormat>
  <Paragraphs>118</Paragraphs>
  <Slides>25</Slides>
  <Notes>24</Notes>
  <HiddenSlides>1</HiddenSlides>
  <MMClips>0</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25</vt:i4>
      </vt:variant>
    </vt:vector>
  </HeadingPairs>
  <TitlesOfParts>
    <vt:vector size="30" baseType="lpstr">
      <vt:lpstr>Gulim</vt:lpstr>
      <vt:lpstr>Arial</vt:lpstr>
      <vt:lpstr>Calibri</vt:lpstr>
      <vt:lpstr>Office Theme</vt:lpstr>
      <vt:lpstr>Custom Design</vt:lpstr>
      <vt:lpstr>PowerPoint Presentation</vt:lpstr>
      <vt:lpstr>Load.in</vt:lpstr>
      <vt:lpstr>Contents</vt:lpstr>
      <vt:lpstr>Who is Team Yellow?</vt:lpstr>
      <vt:lpstr>PowerPoint Presentation</vt:lpstr>
      <vt:lpstr>PowerPoint Presentation</vt:lpstr>
      <vt:lpstr>PowerPoint Presentation</vt:lpstr>
      <vt:lpstr>What problem are we trying to solve?</vt:lpstr>
      <vt:lpstr>78.3% of Americans don’t use professional movers. Those Americans must deal with moving logistics such as uncertain truck rental fees, keeping track of boxes, and properly loading moving trucks. These logistics make moving, which is already a stressful life event, even more stressful. </vt:lpstr>
      <vt:lpstr>What are the characteristics of the problem?</vt:lpstr>
      <vt:lpstr>78.3% of Americans go without the help of professional movers.</vt:lpstr>
      <vt:lpstr>Accurately determining how big of a truck to get and how many trips a move will take is difficult. Rental Truck companies base their business model on this!</vt:lpstr>
      <vt:lpstr>Loading a truck properly requires many considerations including weight distribution and protecting fragile items. </vt:lpstr>
      <vt:lpstr>Poor packing can result in property damage and in the worst case, a car accident. An estimated 50,000 accidents related to trailer towing occur each year.</vt:lpstr>
      <vt:lpstr>35% of Americans are stressed the most by logistics and packing.</vt:lpstr>
      <vt:lpstr>What is the current process?</vt:lpstr>
      <vt:lpstr>PowerPoint Presentation</vt:lpstr>
      <vt:lpstr>PowerPoint Presentation</vt:lpstr>
      <vt:lpstr>What are the major functional components?</vt:lpstr>
      <vt:lpstr>PowerPoint Presentation</vt:lpstr>
      <vt:lpstr>What’s the competition like?</vt:lpstr>
      <vt:lpstr>PowerPoint Presentation</vt:lpstr>
      <vt:lpstr>PowerPoint Presentation</vt:lpstr>
      <vt:lpstr>Sources:</vt:lpstr>
      <vt:lpstr>Glossary: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Pack.it</dc:title>
  <dc:creator>Jason Moran</dc:creator>
  <cp:lastModifiedBy>Jason Moran</cp:lastModifiedBy>
  <cp:revision>61</cp:revision>
  <dcterms:created xsi:type="dcterms:W3CDTF">2020-09-10T01:29:18Z</dcterms:created>
  <dcterms:modified xsi:type="dcterms:W3CDTF">2020-09-24T05:01:06Z</dcterms:modified>
</cp:coreProperties>
</file>